
<file path=[Content_Types].xml><?xml version="1.0" encoding="utf-8"?>
<Types xmlns="http://schemas.openxmlformats.org/package/2006/content-types">
  <Override PartName="/ppt/diagrams/data17.xml" ContentType="application/vnd.openxmlformats-officedocument.drawingml.diagramData+xml"/>
  <Override PartName="/ppt/diagrams/drawing2.xml" ContentType="application/vnd.ms-office.drawingml.diagramDrawing+xml"/>
  <Override PartName="/customXml/itemProps1.xml" ContentType="application/vnd.openxmlformats-officedocument.customXmlPropertie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diagrams/quickStyle17.xml" ContentType="application/vnd.openxmlformats-officedocument.drawingml.diagramStyle+xml"/>
  <Override PartName="/ppt/diagrams/drawing18.xml" ContentType="application/vnd.ms-office.drawingml.diagramDrawing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layout17.xml" ContentType="application/vnd.openxmlformats-officedocument.drawingml.diagramLayout+xml"/>
  <Override PartName="/docProps/custom.xml" ContentType="application/vnd.openxmlformats-officedocument.custom-properties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diagrams/drawing14.xml" ContentType="application/vnd.ms-office.drawingml.diagramDrawing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Default Extension="xlsx" ContentType="application/vnd.openxmlformats-officedocument.spreadsheetml.sheet"/>
  <Override PartName="/ppt/charts/chart3.xml" ContentType="application/vnd.openxmlformats-officedocument.drawingml.chart+xml"/>
  <Override PartName="/ppt/diagrams/layout13.xml" ContentType="application/vnd.openxmlformats-officedocument.drawingml.diagramLayout+xml"/>
  <Override PartName="/ppt/diagrams/drawing7.xml" ContentType="application/vnd.ms-office.drawingml.diagramDrawing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colors16.xml" ContentType="application/vnd.openxmlformats-officedocument.drawingml.diagramColors+xml"/>
  <Override PartName="/ppt/diagrams/drawing10.xml" ContentType="application/vnd.ms-office.drawingml.diagramDrawing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12.xml" ContentType="application/vnd.openxmlformats-officedocument.drawingml.diagramColors+xml"/>
  <Override PartName="/ppt/diagrams/drawing3.xml" ContentType="application/vnd.ms-office.drawingml.diagramDrawing+xml"/>
  <Override PartName="/ppt/charts/style1.xml" ContentType="application/vnd.ms-office.chart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colors10.xml" ContentType="application/vnd.openxmlformats-officedocument.drawingml.diagramColors+xml"/>
  <Override PartName="/ppt/diagrams/data14.xml" ContentType="application/vnd.openxmlformats-officedocument.drawingml.diagramData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diagrams/drawing19.xml" ContentType="application/vnd.ms-office.drawingml.diagramDrawing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ppt/diagrams/data9.xml" ContentType="application/vnd.openxmlformats-officedocument.drawingml.diagramData+xml"/>
  <Override PartName="/ppt/diagrams/data10.xml" ContentType="application/vnd.openxmlformats-officedocument.drawingml.diagramData+xml"/>
  <Override PartName="/ppt/diagrams/quickStyle16.xml" ContentType="application/vnd.openxmlformats-officedocument.drawingml.diagramStyle+xml"/>
  <Override PartName="/docProps/app.xml" ContentType="application/vnd.openxmlformats-officedocument.extended-properties+xml"/>
  <Override PartName="/ppt/diagrams/drawing17.xml" ContentType="application/vnd.ms-office.drawingml.diagramDrawing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diagrams/drawing15.xml" ContentType="application/vnd.ms-office.drawingml.diagramDrawing+xml"/>
  <Override PartName="/ppt/charts/colors1.xml" ContentType="application/vnd.ms-office.chartcolorstyle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charts/chart6.xml" ContentType="application/vnd.openxmlformats-officedocument.drawingml.chart+xml"/>
  <Override PartName="/ppt/diagrams/layout16.xml" ContentType="application/vnd.openxmlformats-officedocument.drawingml.diagramLayout+xml"/>
  <Override PartName="/ppt/diagrams/drawing13.xml" ContentType="application/vnd.ms-office.drawingml.diagramDrawing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charts/chart4.xml" ContentType="application/vnd.openxmlformats-officedocument.drawingml.chart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diagrams/drawing11.xml" ContentType="application/vnd.ms-office.drawingml.diagramDrawing+xml"/>
  <Override PartName="/ppt/diagrams/drawing20.xml" ContentType="application/vnd.ms-office.drawingml.diagramDrawing+xml"/>
  <Override PartName="/ppt/diagrams/drawing6.xml" ContentType="application/vnd.ms-office.drawingml.diagramDrawing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ppt/charts/chart2.xml" ContentType="application/vnd.openxmlformats-officedocument.drawingml.chart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diagrams/data11.xml" ContentType="application/vnd.openxmlformats-officedocument.drawingml.diagramData+xml"/>
  <Default Extension="rels" ContentType="application/vnd.openxmlformats-package.relationships+xml"/>
  <Override PartName="/ppt/slides/slide23.xml" ContentType="application/vnd.openxmlformats-officedocument.presentationml.slide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layout15.xml" ContentType="application/vnd.openxmlformats-officedocument.drawingml.diagramLayout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charts/chart5.xml" ContentType="application/vnd.openxmlformats-officedocument.drawingml.chart+xml"/>
  <Override PartName="/ppt/diagrams/drawing12.xml" ContentType="application/vnd.ms-office.drawingml.diagramDrawing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diagrams/drawing5.xml" ContentType="application/vnd.ms-office.drawingml.diagramDrawing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29"/>
  </p:notesMasterIdLst>
  <p:handoutMasterIdLst>
    <p:handoutMasterId r:id="rId30"/>
  </p:handoutMasterIdLst>
  <p:sldIdLst>
    <p:sldId id="349" r:id="rId3"/>
    <p:sldId id="315" r:id="rId4"/>
    <p:sldId id="322" r:id="rId5"/>
    <p:sldId id="343" r:id="rId6"/>
    <p:sldId id="325" r:id="rId7"/>
    <p:sldId id="327" r:id="rId8"/>
    <p:sldId id="344" r:id="rId9"/>
    <p:sldId id="351" r:id="rId10"/>
    <p:sldId id="332" r:id="rId11"/>
    <p:sldId id="345" r:id="rId12"/>
    <p:sldId id="333" r:id="rId13"/>
    <p:sldId id="334" r:id="rId14"/>
    <p:sldId id="353" r:id="rId15"/>
    <p:sldId id="346" r:id="rId16"/>
    <p:sldId id="339" r:id="rId17"/>
    <p:sldId id="348" r:id="rId18"/>
    <p:sldId id="336" r:id="rId19"/>
    <p:sldId id="335" r:id="rId20"/>
    <p:sldId id="340" r:id="rId21"/>
    <p:sldId id="342" r:id="rId22"/>
    <p:sldId id="354" r:id="rId23"/>
    <p:sldId id="347" r:id="rId24"/>
    <p:sldId id="337" r:id="rId25"/>
    <p:sldId id="338" r:id="rId26"/>
    <p:sldId id="341" r:id="rId27"/>
    <p:sldId id="281" r:id="rId28"/>
  </p:sldIdLst>
  <p:sldSz cx="12188825" cy="6858000"/>
  <p:notesSz cx="7010400" cy="92964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Default Section" id="{D4A96697-4475-4806-9606-FC98642FB935}">
          <p14:sldIdLst>
            <p14:sldId id="349"/>
            <p14:sldId id="315"/>
            <p14:sldId id="322"/>
            <p14:sldId id="343"/>
            <p14:sldId id="324"/>
            <p14:sldId id="325"/>
            <p14:sldId id="327"/>
            <p14:sldId id="344"/>
            <p14:sldId id="351"/>
            <p14:sldId id="329"/>
            <p14:sldId id="330"/>
            <p14:sldId id="332"/>
            <p14:sldId id="345"/>
            <p14:sldId id="333"/>
            <p14:sldId id="334"/>
          </p14:sldIdLst>
        </p14:section>
        <p14:section name="Untitled Section" id="{65972FBC-A1A1-4FE2-9CD9-F2FCEA04A8CE}">
          <p14:sldIdLst>
            <p14:sldId id="353"/>
          </p14:sldIdLst>
        </p14:section>
        <p14:section name="Untitled Section" id="{5FCDA82D-03CA-427D-8CBD-58778C966E25}">
          <p14:sldIdLst>
            <p14:sldId id="346"/>
            <p14:sldId id="339"/>
            <p14:sldId id="348"/>
            <p14:sldId id="336"/>
            <p14:sldId id="335"/>
            <p14:sldId id="340"/>
            <p14:sldId id="342"/>
            <p14:sldId id="354"/>
            <p14:sldId id="347"/>
            <p14:sldId id="337"/>
            <p14:sldId id="338"/>
            <p14:sldId id="341"/>
            <p14:sldId id="281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43256" autoAdjust="0"/>
    <p:restoredTop sz="94492" autoAdjust="0"/>
  </p:normalViewPr>
  <p:slideViewPr>
    <p:cSldViewPr>
      <p:cViewPr varScale="1">
        <p:scale>
          <a:sx n="73" d="100"/>
          <a:sy n="73" d="100"/>
        </p:scale>
        <p:origin x="-114" y="-10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928"/>
        <p:guide pos="2208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Office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JULIUS\Google%20Drive\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style val="8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Sheet1!$A$14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7030A0"/>
            </a:solidFill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Sheet1!$B$10:$C$11</c:f>
              <c:strCache>
                <c:ptCount val="2"/>
                <c:pt idx="0">
                  <c:v>Planned</c:v>
                </c:pt>
                <c:pt idx="1">
                  <c:v>Actual</c:v>
                </c:pt>
              </c:strCache>
            </c:strRef>
          </c:cat>
          <c:val>
            <c:numRef>
              <c:f>Sheet1!$B$14:$C$14</c:f>
              <c:numCache>
                <c:formatCode>General</c:formatCode>
                <c:ptCount val="2"/>
                <c:pt idx="0">
                  <c:v>2518</c:v>
                </c:pt>
                <c:pt idx="1">
                  <c:v>1957</c:v>
                </c:pt>
              </c:numCache>
            </c:numRef>
          </c:val>
        </c:ser>
        <c:dLbls>
          <c:showVal val="1"/>
        </c:dLbls>
        <c:gapWidth val="75"/>
        <c:overlap val="-1"/>
        <c:axId val="86158720"/>
        <c:axId val="85226624"/>
      </c:barChart>
      <c:catAx>
        <c:axId val="86158720"/>
        <c:scaling>
          <c:orientation val="minMax"/>
        </c:scaling>
        <c:axPos val="b"/>
        <c:numFmt formatCode="General" sourceLinked="0"/>
        <c:majorTickMark val="none"/>
        <c:tickLblPos val="nextTo"/>
        <c:crossAx val="85226624"/>
        <c:crosses val="autoZero"/>
        <c:auto val="1"/>
        <c:lblAlgn val="ctr"/>
        <c:lblOffset val="100"/>
      </c:catAx>
      <c:valAx>
        <c:axId val="85226624"/>
        <c:scaling>
          <c:orientation val="minMax"/>
        </c:scaling>
        <c:axPos val="l"/>
        <c:numFmt formatCode="General" sourceLinked="1"/>
        <c:majorTickMark val="none"/>
        <c:tickLblPos val="nextTo"/>
        <c:crossAx val="86158720"/>
        <c:crosses val="autoZero"/>
        <c:crossBetween val="between"/>
      </c:valAx>
    </c:plotArea>
    <c:plotVisOnly val="1"/>
    <c:dispBlanksAs val="gap"/>
  </c:chart>
  <c:txPr>
    <a:bodyPr/>
    <a:lstStyle/>
    <a:p>
      <a:pPr>
        <a:defRPr sz="1800"/>
      </a:pPr>
      <a:endParaRPr lang="en-US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Sheet1!$A$21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shade val="80000"/>
                <a:satMod val="150000"/>
              </a:schemeClr>
            </a:solidFill>
            <a:ln>
              <a:noFill/>
            </a:ln>
            <a:effectLst/>
          </c:spPr>
          <c:dPt>
            <c:idx val="1"/>
            <c:spPr>
              <a:solidFill>
                <a:srgbClr val="FFC000"/>
              </a:solidFill>
              <a:ln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Sheet1!$B$17:$E$18</c:f>
              <c:strCache>
                <c:ptCount val="2"/>
                <c:pt idx="0">
                  <c:v>Planned</c:v>
                </c:pt>
                <c:pt idx="1">
                  <c:v>Actual</c:v>
                </c:pt>
              </c:strCache>
            </c:strRef>
          </c:cat>
          <c:val>
            <c:numRef>
              <c:f>Sheet1!$B$21:$E$21</c:f>
              <c:numCache>
                <c:formatCode>General</c:formatCode>
                <c:ptCount val="4"/>
                <c:pt idx="0">
                  <c:v>166</c:v>
                </c:pt>
                <c:pt idx="1">
                  <c:v>133</c:v>
                </c:pt>
              </c:numCache>
            </c:numRef>
          </c:val>
        </c:ser>
        <c:dLbls/>
        <c:gapWidth val="75"/>
        <c:axId val="88200320"/>
        <c:axId val="88201856"/>
      </c:barChart>
      <c:catAx>
        <c:axId val="88200320"/>
        <c:scaling>
          <c:orientation val="minMax"/>
        </c:scaling>
        <c:axPos val="b"/>
        <c:numFmt formatCode="General" sourceLinked="0"/>
        <c:maj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201856"/>
        <c:crosses val="autoZero"/>
        <c:auto val="1"/>
        <c:lblAlgn val="ctr"/>
        <c:lblOffset val="100"/>
      </c:catAx>
      <c:valAx>
        <c:axId val="88201856"/>
        <c:scaling>
          <c:orientation val="minMax"/>
        </c:scaling>
        <c:axPos val="l"/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200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autoTitleDeleted val="1"/>
    <c:view3D>
      <c:perspective val="30"/>
    </c:view3D>
    <c:plotArea>
      <c:layout/>
      <c:bar3DChart>
        <c:barDir val="col"/>
        <c:grouping val="clustered"/>
        <c:ser>
          <c:idx val="0"/>
          <c:order val="0"/>
          <c:tx>
            <c:strRef>
              <c:f>Sheet1!$B$33:$B$34</c:f>
              <c:strCache>
                <c:ptCount val="2"/>
                <c:pt idx="1">
                  <c:v>Planned</c:v>
                </c:pt>
              </c:strCache>
            </c:strRef>
          </c:tx>
          <c:spPr>
            <a:solidFill>
              <a:srgbClr val="FF0000"/>
            </a:solidFill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Sheet1!$A$46</c:f>
              <c:strCache>
                <c:ptCount val="1"/>
                <c:pt idx="0">
                  <c:v>Radio Talkshow</c:v>
                </c:pt>
              </c:strCache>
            </c:strRef>
          </c:cat>
          <c:val>
            <c:numRef>
              <c:f>Sheet1!$B$46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</c:ser>
        <c:ser>
          <c:idx val="1"/>
          <c:order val="1"/>
          <c:tx>
            <c:strRef>
              <c:f>Sheet1!$C$33:$C$34</c:f>
              <c:strCache>
                <c:ptCount val="2"/>
                <c:pt idx="1">
                  <c:v>Actual</c:v>
                </c:pt>
              </c:strCache>
            </c:strRef>
          </c:tx>
          <c:spPr>
            <a:solidFill>
              <a:srgbClr val="00B0F0"/>
            </a:solidFill>
          </c:spPr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Sheet1!$A$46</c:f>
              <c:strCache>
                <c:ptCount val="1"/>
                <c:pt idx="0">
                  <c:v>Radio Talkshow</c:v>
                </c:pt>
              </c:strCache>
            </c:strRef>
          </c:cat>
          <c:val>
            <c:numRef>
              <c:f>Sheet1!$C$46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</c:ser>
        <c:dLbls>
          <c:showVal val="1"/>
        </c:dLbls>
        <c:gapWidth val="75"/>
        <c:shape val="box"/>
        <c:axId val="86303104"/>
        <c:axId val="86304640"/>
        <c:axId val="0"/>
      </c:bar3DChart>
      <c:catAx>
        <c:axId val="86303104"/>
        <c:scaling>
          <c:orientation val="minMax"/>
        </c:scaling>
        <c:axPos val="b"/>
        <c:numFmt formatCode="General" sourceLinked="0"/>
        <c:majorTickMark val="none"/>
        <c:tickLblPos val="nextTo"/>
        <c:crossAx val="86304640"/>
        <c:crosses val="autoZero"/>
        <c:auto val="1"/>
        <c:lblAlgn val="ctr"/>
        <c:lblOffset val="100"/>
      </c:catAx>
      <c:valAx>
        <c:axId val="86304640"/>
        <c:scaling>
          <c:orientation val="minMax"/>
        </c:scaling>
        <c:axPos val="l"/>
        <c:numFmt formatCode="General" sourceLinked="1"/>
        <c:majorTickMark val="none"/>
        <c:tickLblPos val="nextTo"/>
        <c:crossAx val="86303104"/>
        <c:crosses val="autoZero"/>
        <c:crossBetween val="between"/>
      </c:valAx>
    </c:plotArea>
    <c:legend>
      <c:legendPos val="b"/>
      <c:layout/>
    </c:legend>
    <c:plotVisOnly val="1"/>
    <c:dispBlanksAs val="gap"/>
  </c:chart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style val="34"/>
  <c:chart>
    <c:view3D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Sheet1!$C$54</c:f>
              <c:strCache>
                <c:ptCount val="1"/>
                <c:pt idx="0">
                  <c:v>Actual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Sheet1!$A$57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Sheet1!$C$57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</c:ser>
        <c:ser>
          <c:idx val="1"/>
          <c:order val="1"/>
          <c:tx>
            <c:strRef>
              <c:f>Sheet1!$D$54</c:f>
              <c:strCache>
                <c:ptCount val="1"/>
                <c:pt idx="0">
                  <c:v>Planned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Sheet1!$A$57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Sheet1!$D$57</c:f>
              <c:numCache>
                <c:formatCode>General</c:formatCode>
                <c:ptCount val="1"/>
                <c:pt idx="0">
                  <c:v>13</c:v>
                </c:pt>
              </c:numCache>
            </c:numRef>
          </c:val>
        </c:ser>
        <c:dLbls>
          <c:showVal val="1"/>
        </c:dLbls>
        <c:gapWidth val="75"/>
        <c:shape val="cylinder"/>
        <c:axId val="97980800"/>
        <c:axId val="97982336"/>
        <c:axId val="0"/>
      </c:bar3DChart>
      <c:catAx>
        <c:axId val="97980800"/>
        <c:scaling>
          <c:orientation val="minMax"/>
        </c:scaling>
        <c:axPos val="b"/>
        <c:numFmt formatCode="General" sourceLinked="0"/>
        <c:majorTickMark val="none"/>
        <c:tickLblPos val="nextTo"/>
        <c:crossAx val="97982336"/>
        <c:crosses val="autoZero"/>
        <c:auto val="1"/>
        <c:lblAlgn val="ctr"/>
        <c:lblOffset val="100"/>
      </c:catAx>
      <c:valAx>
        <c:axId val="97982336"/>
        <c:scaling>
          <c:orientation val="minMax"/>
        </c:scaling>
        <c:axPos val="l"/>
        <c:numFmt formatCode="General" sourceLinked="1"/>
        <c:majorTickMark val="none"/>
        <c:tickLblPos val="nextTo"/>
        <c:crossAx val="97980800"/>
        <c:crosses val="autoZero"/>
        <c:crossBetween val="between"/>
      </c:valAx>
    </c:plotArea>
    <c:legend>
      <c:legendPos val="b"/>
      <c:layout/>
    </c:legend>
    <c:plotVisOnly val="1"/>
    <c:dispBlanksAs val="gap"/>
  </c:chart>
  <c:txPr>
    <a:bodyPr/>
    <a:lstStyle/>
    <a:p>
      <a:pPr>
        <a:defRPr sz="1800"/>
      </a:pPr>
      <a:endParaRPr lang="en-US"/>
    </a:p>
  </c:txPr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style val="18"/>
  <c:chart>
    <c:autoTitleDeleted val="1"/>
    <c:view3D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Sheet1!$B$26:$B$27</c:f>
              <c:strCache>
                <c:ptCount val="2"/>
                <c:pt idx="1">
                  <c:v>Planned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Sheet1!$A$30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Sheet1!$B$30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</c:ser>
        <c:ser>
          <c:idx val="1"/>
          <c:order val="1"/>
          <c:tx>
            <c:strRef>
              <c:f>Sheet1!$C$26:$C$27</c:f>
              <c:strCache>
                <c:ptCount val="2"/>
                <c:pt idx="1">
                  <c:v>Actual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Sheet1!$A$30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Sheet1!$C$30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</c:ser>
        <c:dLbls>
          <c:showVal val="1"/>
        </c:dLbls>
        <c:shape val="cone"/>
        <c:axId val="98387072"/>
        <c:axId val="98388608"/>
        <c:axId val="0"/>
      </c:bar3DChart>
      <c:catAx>
        <c:axId val="98387072"/>
        <c:scaling>
          <c:orientation val="minMax"/>
        </c:scaling>
        <c:axPos val="b"/>
        <c:numFmt formatCode="General" sourceLinked="0"/>
        <c:majorTickMark val="none"/>
        <c:tickLblPos val="nextTo"/>
        <c:crossAx val="98388608"/>
        <c:crosses val="autoZero"/>
        <c:auto val="1"/>
        <c:lblAlgn val="ctr"/>
        <c:lblOffset val="100"/>
      </c:catAx>
      <c:valAx>
        <c:axId val="98388608"/>
        <c:scaling>
          <c:orientation val="minMax"/>
        </c:scaling>
        <c:delete val="1"/>
        <c:axPos val="l"/>
        <c:numFmt formatCode="General" sourceLinked="1"/>
        <c:majorTickMark val="none"/>
        <c:tickLblPos val="nextTo"/>
        <c:crossAx val="98387072"/>
        <c:crosses val="autoZero"/>
        <c:crossBetween val="between"/>
      </c:valAx>
    </c:plotArea>
    <c:legend>
      <c:legendPos val="t"/>
      <c:layout/>
    </c:legend>
    <c:plotVisOnly val="1"/>
    <c:dispBlanksAs val="gap"/>
  </c:chart>
  <c:txPr>
    <a:bodyPr/>
    <a:lstStyle/>
    <a:p>
      <a:pPr>
        <a:defRPr sz="1800"/>
      </a:pPr>
      <a:endParaRPr lang="en-US"/>
    </a:p>
  </c:txPr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Sheet1!$B$48</c:f>
              <c:strCache>
                <c:ptCount val="1"/>
                <c:pt idx="0">
                  <c:v>Planned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Sheet1!$A$51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Sheet1!$B$51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</c:ser>
        <c:ser>
          <c:idx val="1"/>
          <c:order val="1"/>
          <c:tx>
            <c:strRef>
              <c:f>Sheet1!$C$48</c:f>
              <c:strCache>
                <c:ptCount val="1"/>
                <c:pt idx="0">
                  <c:v>Actual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Sheet1!$A$51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Sheet1!$C$51</c:f>
              <c:numCache>
                <c:formatCode>General</c:formatCode>
                <c:ptCount val="1"/>
                <c:pt idx="0">
                  <c:v>43</c:v>
                </c:pt>
              </c:numCache>
            </c:numRef>
          </c:val>
        </c:ser>
        <c:dLbls>
          <c:showVal val="1"/>
        </c:dLbls>
        <c:overlap val="-25"/>
        <c:axId val="59688064"/>
        <c:axId val="59689600"/>
      </c:barChart>
      <c:catAx>
        <c:axId val="59688064"/>
        <c:scaling>
          <c:orientation val="minMax"/>
        </c:scaling>
        <c:axPos val="b"/>
        <c:numFmt formatCode="General" sourceLinked="0"/>
        <c:majorTickMark val="none"/>
        <c:tickLblPos val="nextTo"/>
        <c:crossAx val="59689600"/>
        <c:crosses val="autoZero"/>
        <c:auto val="1"/>
        <c:lblAlgn val="ctr"/>
        <c:lblOffset val="100"/>
      </c:catAx>
      <c:valAx>
        <c:axId val="59689600"/>
        <c:scaling>
          <c:orientation val="minMax"/>
        </c:scaling>
        <c:delete val="1"/>
        <c:axPos val="l"/>
        <c:numFmt formatCode="General" sourceLinked="1"/>
        <c:majorTickMark val="none"/>
        <c:tickLblPos val="nextTo"/>
        <c:crossAx val="59688064"/>
        <c:crosses val="autoZero"/>
        <c:crossBetween val="between"/>
      </c:valAx>
    </c:plotArea>
    <c:legend>
      <c:legendPos val="t"/>
      <c:layout/>
    </c:legend>
    <c:plotVisOnly val="1"/>
    <c:dispBlanksAs val="gap"/>
  </c:chart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_rels/data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#7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1#8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1#9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#3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#5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#6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256176-261D-4AED-894A-D23E5E01253D}" type="doc">
      <dgm:prSet loTypeId="urn:microsoft.com/office/officeart/2005/8/layout/lProcess3" loCatId="process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E769E0DC-F095-4121-B934-51A5A564A972}">
      <dgm:prSet phldrT="[Text]" custT="1"/>
      <dgm:spPr>
        <a:xfrm>
          <a:off x="0" y="0"/>
          <a:ext cx="10515600" cy="1305401"/>
        </a:xfrm>
      </dgm:spPr>
      <dgm:t>
        <a:bodyPr/>
        <a:lstStyle/>
        <a:p>
          <a:r>
            <a:rPr lang="en-US" sz="2800" b="0" dirty="0" smtClean="0">
              <a:latin typeface="Calibri"/>
              <a:ea typeface="+mn-ea"/>
              <a:cs typeface="+mn-cs"/>
            </a:rPr>
            <a:t>Strategic Goal:</a:t>
          </a:r>
          <a:endParaRPr lang="en-US" sz="2800" b="0" dirty="0">
            <a:latin typeface="Calibri"/>
            <a:ea typeface="+mn-ea"/>
            <a:cs typeface="+mn-cs"/>
          </a:endParaRPr>
        </a:p>
      </dgm:t>
    </dgm:pt>
    <dgm:pt modelId="{5F927A64-56ED-4BE1-AF47-2F9047E650EE}" type="parTrans" cxnId="{34B71423-701C-4AF3-812D-C70ED1DBB195}">
      <dgm:prSet/>
      <dgm:spPr/>
      <dgm:t>
        <a:bodyPr/>
        <a:lstStyle/>
        <a:p>
          <a:endParaRPr lang="en-US"/>
        </a:p>
      </dgm:t>
    </dgm:pt>
    <dgm:pt modelId="{B4834E7D-133E-4E75-BA72-B1E3BAB9749A}" type="sibTrans" cxnId="{34B71423-701C-4AF3-812D-C70ED1DBB195}">
      <dgm:prSet/>
      <dgm:spPr/>
      <dgm:t>
        <a:bodyPr/>
        <a:lstStyle/>
        <a:p>
          <a:endParaRPr lang="en-US"/>
        </a:p>
      </dgm:t>
    </dgm:pt>
    <dgm:pt modelId="{92AF0A0A-9485-4ADE-A786-EA6EA0FBD44B}">
      <dgm:prSet phldrT="[Text]" custT="1"/>
      <dgm:spPr>
        <a:xfrm>
          <a:off x="0" y="0"/>
          <a:ext cx="10515600" cy="1305401"/>
        </a:xfrm>
      </dgm:spPr>
      <dgm:t>
        <a:bodyPr/>
        <a:lstStyle/>
        <a:p>
          <a:r>
            <a:rPr lang="en-US" sz="1600" b="0" smtClean="0">
              <a:latin typeface="Calibri"/>
              <a:ea typeface="+mn-ea"/>
              <a:cs typeface="+mn-cs"/>
            </a:rPr>
            <a:t> Increased accountability towards economic and political processes centered on and driven by women</a:t>
          </a:r>
          <a:endParaRPr lang="en-US" sz="2800" b="0" dirty="0">
            <a:latin typeface="Calibri"/>
            <a:ea typeface="+mn-ea"/>
            <a:cs typeface="+mn-cs"/>
          </a:endParaRPr>
        </a:p>
      </dgm:t>
    </dgm:pt>
    <dgm:pt modelId="{A737A80B-89DF-4348-B859-2F05FA4FB607}" type="parTrans" cxnId="{DD57F420-8821-446B-BAB0-B140373E05CA}">
      <dgm:prSet/>
      <dgm:spPr/>
      <dgm:t>
        <a:bodyPr/>
        <a:lstStyle/>
        <a:p>
          <a:endParaRPr lang="en-US"/>
        </a:p>
      </dgm:t>
    </dgm:pt>
    <dgm:pt modelId="{B615E5ED-1E72-41F2-8141-791C77B84F39}" type="sibTrans" cxnId="{DD57F420-8821-446B-BAB0-B140373E05CA}">
      <dgm:prSet/>
      <dgm:spPr/>
      <dgm:t>
        <a:bodyPr/>
        <a:lstStyle/>
        <a:p>
          <a:endParaRPr lang="en-US"/>
        </a:p>
      </dgm:t>
    </dgm:pt>
    <dgm:pt modelId="{32914405-03BD-49ED-8497-07D49D1B276C}" type="pres">
      <dgm:prSet presAssocID="{1D256176-261D-4AED-894A-D23E5E01253D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6EE9E74-88FA-4A31-B0A9-7CCDEDAFF95B}" type="pres">
      <dgm:prSet presAssocID="{E769E0DC-F095-4121-B934-51A5A564A972}" presName="horFlow" presStyleCnt="0"/>
      <dgm:spPr/>
    </dgm:pt>
    <dgm:pt modelId="{B368932F-03FF-45D7-A0D7-986D0B82B7ED}" type="pres">
      <dgm:prSet presAssocID="{E769E0DC-F095-4121-B934-51A5A564A972}" presName="bigChev" presStyleLbl="node1" presStyleIdx="0" presStyleCnt="1"/>
      <dgm:spPr/>
      <dgm:t>
        <a:bodyPr/>
        <a:lstStyle/>
        <a:p>
          <a:endParaRPr lang="en-US"/>
        </a:p>
      </dgm:t>
    </dgm:pt>
    <dgm:pt modelId="{C7FEE20F-651D-42BC-8FFA-CD5DD26B9555}" type="pres">
      <dgm:prSet presAssocID="{A737A80B-89DF-4348-B859-2F05FA4FB607}" presName="parTrans" presStyleCnt="0"/>
      <dgm:spPr/>
    </dgm:pt>
    <dgm:pt modelId="{AD5578F5-347F-4C50-947C-8FCF751535F2}" type="pres">
      <dgm:prSet presAssocID="{92AF0A0A-9485-4ADE-A786-EA6EA0FBD44B}" presName="node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4B71423-701C-4AF3-812D-C70ED1DBB195}" srcId="{1D256176-261D-4AED-894A-D23E5E01253D}" destId="{E769E0DC-F095-4121-B934-51A5A564A972}" srcOrd="0" destOrd="0" parTransId="{5F927A64-56ED-4BE1-AF47-2F9047E650EE}" sibTransId="{B4834E7D-133E-4E75-BA72-B1E3BAB9749A}"/>
    <dgm:cxn modelId="{460E81C8-B2A7-4196-AE3D-E4CD5EA2E9EE}" type="presOf" srcId="{E769E0DC-F095-4121-B934-51A5A564A972}" destId="{B368932F-03FF-45D7-A0D7-986D0B82B7ED}" srcOrd="0" destOrd="0" presId="urn:microsoft.com/office/officeart/2005/8/layout/lProcess3"/>
    <dgm:cxn modelId="{137C7B84-2E6A-419E-9D8B-94155C364AD8}" type="presOf" srcId="{1D256176-261D-4AED-894A-D23E5E01253D}" destId="{32914405-03BD-49ED-8497-07D49D1B276C}" srcOrd="0" destOrd="0" presId="urn:microsoft.com/office/officeart/2005/8/layout/lProcess3"/>
    <dgm:cxn modelId="{DD57F420-8821-446B-BAB0-B140373E05CA}" srcId="{E769E0DC-F095-4121-B934-51A5A564A972}" destId="{92AF0A0A-9485-4ADE-A786-EA6EA0FBD44B}" srcOrd="0" destOrd="0" parTransId="{A737A80B-89DF-4348-B859-2F05FA4FB607}" sibTransId="{B615E5ED-1E72-41F2-8141-791C77B84F39}"/>
    <dgm:cxn modelId="{DB64CA3C-5567-4F57-9A57-19A4EC03D6B3}" type="presOf" srcId="{92AF0A0A-9485-4ADE-A786-EA6EA0FBD44B}" destId="{AD5578F5-347F-4C50-947C-8FCF751535F2}" srcOrd="0" destOrd="0" presId="urn:microsoft.com/office/officeart/2005/8/layout/lProcess3"/>
    <dgm:cxn modelId="{9A5513D0-62B3-4A7B-BD02-6206EF6AA334}" type="presParOf" srcId="{32914405-03BD-49ED-8497-07D49D1B276C}" destId="{B6EE9E74-88FA-4A31-B0A9-7CCDEDAFF95B}" srcOrd="0" destOrd="0" presId="urn:microsoft.com/office/officeart/2005/8/layout/lProcess3"/>
    <dgm:cxn modelId="{C7E0FE31-9F66-4D3D-961F-23DF7BCAB3E4}" type="presParOf" srcId="{B6EE9E74-88FA-4A31-B0A9-7CCDEDAFF95B}" destId="{B368932F-03FF-45D7-A0D7-986D0B82B7ED}" srcOrd="0" destOrd="0" presId="urn:microsoft.com/office/officeart/2005/8/layout/lProcess3"/>
    <dgm:cxn modelId="{56371E3C-DDDE-4D76-8AA1-9B002D49AD94}" type="presParOf" srcId="{B6EE9E74-88FA-4A31-B0A9-7CCDEDAFF95B}" destId="{C7FEE20F-651D-42BC-8FFA-CD5DD26B9555}" srcOrd="1" destOrd="0" presId="urn:microsoft.com/office/officeart/2005/8/layout/lProcess3"/>
    <dgm:cxn modelId="{05D18932-E7A2-4198-8D6C-1BB445515A5C}" type="presParOf" srcId="{B6EE9E74-88FA-4A31-B0A9-7CCDEDAFF95B}" destId="{AD5578F5-347F-4C50-947C-8FCF751535F2}" srcOrd="2" destOrd="0" presId="urn:microsoft.com/office/officeart/2005/8/layout/lProcess3"/>
  </dgm:cxnLst>
  <dgm:bg/>
  <dgm:whole>
    <a:ln>
      <a:solidFill>
        <a:schemeClr val="accent1"/>
      </a:solidFill>
      <a:prstDash val="sysDot"/>
    </a:ln>
  </dgm:whole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D256176-261D-4AED-894A-D23E5E01253D}" type="doc">
      <dgm:prSet loTypeId="urn:microsoft.com/office/officeart/2005/8/layout/hierarchy4" loCatId="relationship" qsTypeId="urn:microsoft.com/office/officeart/2005/8/quickstyle/simple1" qsCatId="simple" csTypeId="urn:microsoft.com/office/officeart/2005/8/colors/colorful1#7" csCatId="colorful" phldr="1"/>
      <dgm:spPr/>
      <dgm:t>
        <a:bodyPr/>
        <a:lstStyle/>
        <a:p>
          <a:endParaRPr lang="en-US"/>
        </a:p>
      </dgm:t>
    </dgm:pt>
    <dgm:pt modelId="{C1910710-5F32-4C1D-9CF4-0E48BE9D9FAA}">
      <dgm:prSet/>
      <dgm:spPr>
        <a:xfrm>
          <a:off x="4918" y="1510645"/>
          <a:ext cx="10505762" cy="1330047"/>
        </a:xfr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GB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Strategic Outcome: Increased usage and operationalization of Monitoring and Evaluation (M&amp;E) system by staff for systematic information Collection, analysis and shared learning by 2016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050F2FFB-C623-4D1E-A072-6920DF59A8B3}" type="parTrans" cxnId="{23E48D08-167A-48B6-AAC2-4937AC10818A}">
      <dgm:prSet/>
      <dgm:spPr/>
      <dgm:t>
        <a:bodyPr/>
        <a:lstStyle/>
        <a:p>
          <a:endParaRPr lang="en-US"/>
        </a:p>
      </dgm:t>
    </dgm:pt>
    <dgm:pt modelId="{70675595-DD2F-45B4-9FDD-73C99793F509}" type="sibTrans" cxnId="{23E48D08-167A-48B6-AAC2-4937AC10818A}">
      <dgm:prSet/>
      <dgm:spPr/>
      <dgm:t>
        <a:bodyPr/>
        <a:lstStyle/>
        <a:p>
          <a:endParaRPr lang="en-US"/>
        </a:p>
      </dgm:t>
    </dgm:pt>
    <dgm:pt modelId="{6C7BDAB2-6CB4-4E79-BA35-EFAF3CB60AF4}">
      <dgm:prSet/>
      <dgm:spPr>
        <a:xfrm>
          <a:off x="4918" y="3020690"/>
          <a:ext cx="5144839" cy="1330047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GB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4.1: Quarterly monitoring Visits organized in 10 districts by 2016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B2CB4D03-7E7A-4072-9511-6F73920D1338}" type="parTrans" cxnId="{0463A9BD-85D0-4F85-85B6-B0904A3953B2}">
      <dgm:prSet/>
      <dgm:spPr/>
      <dgm:t>
        <a:bodyPr/>
        <a:lstStyle/>
        <a:p>
          <a:endParaRPr lang="en-US"/>
        </a:p>
      </dgm:t>
    </dgm:pt>
    <dgm:pt modelId="{43EBE1DC-FFC5-4EC4-A350-592973C3A25B}" type="sibTrans" cxnId="{0463A9BD-85D0-4F85-85B6-B0904A3953B2}">
      <dgm:prSet/>
      <dgm:spPr/>
      <dgm:t>
        <a:bodyPr/>
        <a:lstStyle/>
        <a:p>
          <a:endParaRPr lang="en-US"/>
        </a:p>
      </dgm:t>
    </dgm:pt>
    <dgm:pt modelId="{8D9CF744-2F9C-4445-B346-E228E2767179}">
      <dgm:prSet/>
      <dgm:spPr>
        <a:xfrm>
          <a:off x="5365841" y="3020690"/>
          <a:ext cx="5144839" cy="1330047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GB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4.2: Document  progress and Impact of organisational work by 2016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D08B5A9D-A7D5-4D99-A5B6-983E4AF1F75D}" type="parTrans" cxnId="{13CF1713-72EC-4284-A949-31F7094745DA}">
      <dgm:prSet/>
      <dgm:spPr/>
      <dgm:t>
        <a:bodyPr/>
        <a:lstStyle/>
        <a:p>
          <a:endParaRPr lang="en-US"/>
        </a:p>
      </dgm:t>
    </dgm:pt>
    <dgm:pt modelId="{66E12E3A-7BB7-4066-BF58-2298EB137826}" type="sibTrans" cxnId="{13CF1713-72EC-4284-A949-31F7094745DA}">
      <dgm:prSet/>
      <dgm:spPr/>
      <dgm:t>
        <a:bodyPr/>
        <a:lstStyle/>
        <a:p>
          <a:endParaRPr lang="en-US"/>
        </a:p>
      </dgm:t>
    </dgm:pt>
    <dgm:pt modelId="{87A5139C-FF46-478C-88E0-AEE83735982D}">
      <dgm:prSet/>
      <dgm:spPr>
        <a:xfrm>
          <a:off x="4918" y="600"/>
          <a:ext cx="10505762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ME&amp;L</a:t>
          </a:r>
        </a:p>
      </dgm:t>
    </dgm:pt>
    <dgm:pt modelId="{57B2BAA6-468E-427D-9F2E-9B65B3A368DB}" type="parTrans" cxnId="{CD569AE2-6F3F-46C7-B963-A8E2868E307E}">
      <dgm:prSet/>
      <dgm:spPr/>
      <dgm:t>
        <a:bodyPr/>
        <a:lstStyle/>
        <a:p>
          <a:endParaRPr lang="en-US"/>
        </a:p>
      </dgm:t>
    </dgm:pt>
    <dgm:pt modelId="{F8B2899F-AE2E-4A1F-9AA6-95D7FC50A4DE}" type="sibTrans" cxnId="{CD569AE2-6F3F-46C7-B963-A8E2868E307E}">
      <dgm:prSet/>
      <dgm:spPr/>
      <dgm:t>
        <a:bodyPr/>
        <a:lstStyle/>
        <a:p>
          <a:endParaRPr lang="en-US"/>
        </a:p>
      </dgm:t>
    </dgm:pt>
    <dgm:pt modelId="{8409BEBB-6BF5-47DA-9B3B-658F9CDFF98D}" type="pres">
      <dgm:prSet presAssocID="{1D256176-261D-4AED-894A-D23E5E01253D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3E7A4C8-AA82-4A87-B1B4-F40F2B7C9574}" type="pres">
      <dgm:prSet presAssocID="{87A5139C-FF46-478C-88E0-AEE83735982D}" presName="vertOne" presStyleCnt="0"/>
      <dgm:spPr/>
      <dgm:t>
        <a:bodyPr/>
        <a:lstStyle/>
        <a:p>
          <a:endParaRPr lang="en-US"/>
        </a:p>
      </dgm:t>
    </dgm:pt>
    <dgm:pt modelId="{7E867961-2FDD-4D72-8AD6-60B0DA68336B}" type="pres">
      <dgm:prSet presAssocID="{87A5139C-FF46-478C-88E0-AEE83735982D}" presName="txOne" presStyleLbl="node0" presStyleIdx="0" presStyleCnt="1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C5780C6F-6690-4E0C-96DC-601ECEF4F10C}" type="pres">
      <dgm:prSet presAssocID="{87A5139C-FF46-478C-88E0-AEE83735982D}" presName="parTransOne" presStyleCnt="0"/>
      <dgm:spPr/>
      <dgm:t>
        <a:bodyPr/>
        <a:lstStyle/>
        <a:p>
          <a:endParaRPr lang="en-US"/>
        </a:p>
      </dgm:t>
    </dgm:pt>
    <dgm:pt modelId="{2A20BE55-4B74-4318-AE8D-82C6E86F874D}" type="pres">
      <dgm:prSet presAssocID="{87A5139C-FF46-478C-88E0-AEE83735982D}" presName="horzOne" presStyleCnt="0"/>
      <dgm:spPr/>
      <dgm:t>
        <a:bodyPr/>
        <a:lstStyle/>
        <a:p>
          <a:endParaRPr lang="en-US"/>
        </a:p>
      </dgm:t>
    </dgm:pt>
    <dgm:pt modelId="{E10028E6-915A-4181-B76D-5F16CD88E19D}" type="pres">
      <dgm:prSet presAssocID="{C1910710-5F32-4C1D-9CF4-0E48BE9D9FAA}" presName="vertTwo" presStyleCnt="0"/>
      <dgm:spPr/>
      <dgm:t>
        <a:bodyPr/>
        <a:lstStyle/>
        <a:p>
          <a:endParaRPr lang="en-US"/>
        </a:p>
      </dgm:t>
    </dgm:pt>
    <dgm:pt modelId="{4F8BE1FC-5E1B-43A3-BE3B-CA51D90AFEB8}" type="pres">
      <dgm:prSet presAssocID="{C1910710-5F32-4C1D-9CF4-0E48BE9D9FAA}" presName="txTwo" presStyleLbl="node2" presStyleIdx="0" presStyleCnt="1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B9462BEE-C8E0-4DBF-B4D0-2B5B52D1BC2F}" type="pres">
      <dgm:prSet presAssocID="{C1910710-5F32-4C1D-9CF4-0E48BE9D9FAA}" presName="parTransTwo" presStyleCnt="0"/>
      <dgm:spPr/>
      <dgm:t>
        <a:bodyPr/>
        <a:lstStyle/>
        <a:p>
          <a:endParaRPr lang="en-US"/>
        </a:p>
      </dgm:t>
    </dgm:pt>
    <dgm:pt modelId="{85855F58-ECA3-47C3-8177-48DD0B37A443}" type="pres">
      <dgm:prSet presAssocID="{C1910710-5F32-4C1D-9CF4-0E48BE9D9FAA}" presName="horzTwo" presStyleCnt="0"/>
      <dgm:spPr/>
      <dgm:t>
        <a:bodyPr/>
        <a:lstStyle/>
        <a:p>
          <a:endParaRPr lang="en-US"/>
        </a:p>
      </dgm:t>
    </dgm:pt>
    <dgm:pt modelId="{8048A3EA-AE63-4ACD-AA35-2D478D6C897C}" type="pres">
      <dgm:prSet presAssocID="{6C7BDAB2-6CB4-4E79-BA35-EFAF3CB60AF4}" presName="vertThree" presStyleCnt="0"/>
      <dgm:spPr/>
      <dgm:t>
        <a:bodyPr/>
        <a:lstStyle/>
        <a:p>
          <a:endParaRPr lang="en-US"/>
        </a:p>
      </dgm:t>
    </dgm:pt>
    <dgm:pt modelId="{85B15125-2767-488F-8709-312386FD2C52}" type="pres">
      <dgm:prSet presAssocID="{6C7BDAB2-6CB4-4E79-BA35-EFAF3CB60AF4}" presName="txThree" presStyleLbl="node3" presStyleIdx="0" presStyleCnt="2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63EF0EDC-A313-4997-B577-90D74131E581}" type="pres">
      <dgm:prSet presAssocID="{6C7BDAB2-6CB4-4E79-BA35-EFAF3CB60AF4}" presName="horzThree" presStyleCnt="0"/>
      <dgm:spPr/>
      <dgm:t>
        <a:bodyPr/>
        <a:lstStyle/>
        <a:p>
          <a:endParaRPr lang="en-US"/>
        </a:p>
      </dgm:t>
    </dgm:pt>
    <dgm:pt modelId="{E55FF79B-B55B-4AFC-907F-4BA66B52BB09}" type="pres">
      <dgm:prSet presAssocID="{43EBE1DC-FFC5-4EC4-A350-592973C3A25B}" presName="sibSpaceThree" presStyleCnt="0"/>
      <dgm:spPr/>
      <dgm:t>
        <a:bodyPr/>
        <a:lstStyle/>
        <a:p>
          <a:endParaRPr lang="en-US"/>
        </a:p>
      </dgm:t>
    </dgm:pt>
    <dgm:pt modelId="{3C24E6C5-FAE9-46AB-B4CA-01112E712042}" type="pres">
      <dgm:prSet presAssocID="{8D9CF744-2F9C-4445-B346-E228E2767179}" presName="vertThree" presStyleCnt="0"/>
      <dgm:spPr/>
      <dgm:t>
        <a:bodyPr/>
        <a:lstStyle/>
        <a:p>
          <a:endParaRPr lang="en-US"/>
        </a:p>
      </dgm:t>
    </dgm:pt>
    <dgm:pt modelId="{58B4A5DF-260A-4236-9A3A-B19932F31217}" type="pres">
      <dgm:prSet presAssocID="{8D9CF744-2F9C-4445-B346-E228E2767179}" presName="txThree" presStyleLbl="node3" presStyleIdx="1" presStyleCnt="2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17AB3070-EB99-4B45-A7EB-9555F0CAB960}" type="pres">
      <dgm:prSet presAssocID="{8D9CF744-2F9C-4445-B346-E228E2767179}" presName="horzThree" presStyleCnt="0"/>
      <dgm:spPr/>
      <dgm:t>
        <a:bodyPr/>
        <a:lstStyle/>
        <a:p>
          <a:endParaRPr lang="en-US"/>
        </a:p>
      </dgm:t>
    </dgm:pt>
  </dgm:ptLst>
  <dgm:cxnLst>
    <dgm:cxn modelId="{23E48D08-167A-48B6-AAC2-4937AC10818A}" srcId="{87A5139C-FF46-478C-88E0-AEE83735982D}" destId="{C1910710-5F32-4C1D-9CF4-0E48BE9D9FAA}" srcOrd="0" destOrd="0" parTransId="{050F2FFB-C623-4D1E-A072-6920DF59A8B3}" sibTransId="{70675595-DD2F-45B4-9FDD-73C99793F509}"/>
    <dgm:cxn modelId="{17552BBE-5064-4480-A612-F0F0B37EEE38}" type="presOf" srcId="{87A5139C-FF46-478C-88E0-AEE83735982D}" destId="{7E867961-2FDD-4D72-8AD6-60B0DA68336B}" srcOrd="0" destOrd="0" presId="urn:microsoft.com/office/officeart/2005/8/layout/hierarchy4"/>
    <dgm:cxn modelId="{13CF1713-72EC-4284-A949-31F7094745DA}" srcId="{C1910710-5F32-4C1D-9CF4-0E48BE9D9FAA}" destId="{8D9CF744-2F9C-4445-B346-E228E2767179}" srcOrd="1" destOrd="0" parTransId="{D08B5A9D-A7D5-4D99-A5B6-983E4AF1F75D}" sibTransId="{66E12E3A-7BB7-4066-BF58-2298EB137826}"/>
    <dgm:cxn modelId="{CD569AE2-6F3F-46C7-B963-A8E2868E307E}" srcId="{1D256176-261D-4AED-894A-D23E5E01253D}" destId="{87A5139C-FF46-478C-88E0-AEE83735982D}" srcOrd="0" destOrd="0" parTransId="{57B2BAA6-468E-427D-9F2E-9B65B3A368DB}" sibTransId="{F8B2899F-AE2E-4A1F-9AA6-95D7FC50A4DE}"/>
    <dgm:cxn modelId="{F31DC7B1-77B4-4B2E-8B79-516856D2183C}" type="presOf" srcId="{8D9CF744-2F9C-4445-B346-E228E2767179}" destId="{58B4A5DF-260A-4236-9A3A-B19932F31217}" srcOrd="0" destOrd="0" presId="urn:microsoft.com/office/officeart/2005/8/layout/hierarchy4"/>
    <dgm:cxn modelId="{0463A9BD-85D0-4F85-85B6-B0904A3953B2}" srcId="{C1910710-5F32-4C1D-9CF4-0E48BE9D9FAA}" destId="{6C7BDAB2-6CB4-4E79-BA35-EFAF3CB60AF4}" srcOrd="0" destOrd="0" parTransId="{B2CB4D03-7E7A-4072-9511-6F73920D1338}" sibTransId="{43EBE1DC-FFC5-4EC4-A350-592973C3A25B}"/>
    <dgm:cxn modelId="{D4B54D89-D784-4368-AB11-F1D61CF2F242}" type="presOf" srcId="{6C7BDAB2-6CB4-4E79-BA35-EFAF3CB60AF4}" destId="{85B15125-2767-488F-8709-312386FD2C52}" srcOrd="0" destOrd="0" presId="urn:microsoft.com/office/officeart/2005/8/layout/hierarchy4"/>
    <dgm:cxn modelId="{88A5618A-F26B-4A6D-B597-38062FAD7135}" type="presOf" srcId="{1D256176-261D-4AED-894A-D23E5E01253D}" destId="{8409BEBB-6BF5-47DA-9B3B-658F9CDFF98D}" srcOrd="0" destOrd="0" presId="urn:microsoft.com/office/officeart/2005/8/layout/hierarchy4"/>
    <dgm:cxn modelId="{94BAA331-923D-46A6-BE22-666A31AED805}" type="presOf" srcId="{C1910710-5F32-4C1D-9CF4-0E48BE9D9FAA}" destId="{4F8BE1FC-5E1B-43A3-BE3B-CA51D90AFEB8}" srcOrd="0" destOrd="0" presId="urn:microsoft.com/office/officeart/2005/8/layout/hierarchy4"/>
    <dgm:cxn modelId="{56EDEAF5-C19B-4FA7-B3F9-1E26567E6FF4}" type="presParOf" srcId="{8409BEBB-6BF5-47DA-9B3B-658F9CDFF98D}" destId="{33E7A4C8-AA82-4A87-B1B4-F40F2B7C9574}" srcOrd="0" destOrd="0" presId="urn:microsoft.com/office/officeart/2005/8/layout/hierarchy4"/>
    <dgm:cxn modelId="{05AFA7A4-9BE7-4A3D-B32C-3CC5F8AD4E91}" type="presParOf" srcId="{33E7A4C8-AA82-4A87-B1B4-F40F2B7C9574}" destId="{7E867961-2FDD-4D72-8AD6-60B0DA68336B}" srcOrd="0" destOrd="0" presId="urn:microsoft.com/office/officeart/2005/8/layout/hierarchy4"/>
    <dgm:cxn modelId="{6E164ED7-3CD8-4040-9FF9-3BEA40BECD76}" type="presParOf" srcId="{33E7A4C8-AA82-4A87-B1B4-F40F2B7C9574}" destId="{C5780C6F-6690-4E0C-96DC-601ECEF4F10C}" srcOrd="1" destOrd="0" presId="urn:microsoft.com/office/officeart/2005/8/layout/hierarchy4"/>
    <dgm:cxn modelId="{6B2D4720-0C79-4FD5-9A91-3D32DBCDA9E7}" type="presParOf" srcId="{33E7A4C8-AA82-4A87-B1B4-F40F2B7C9574}" destId="{2A20BE55-4B74-4318-AE8D-82C6E86F874D}" srcOrd="2" destOrd="0" presId="urn:microsoft.com/office/officeart/2005/8/layout/hierarchy4"/>
    <dgm:cxn modelId="{CCE83B2E-CABE-4E2F-9866-2FC8DE701B68}" type="presParOf" srcId="{2A20BE55-4B74-4318-AE8D-82C6E86F874D}" destId="{E10028E6-915A-4181-B76D-5F16CD88E19D}" srcOrd="0" destOrd="0" presId="urn:microsoft.com/office/officeart/2005/8/layout/hierarchy4"/>
    <dgm:cxn modelId="{EA5CB743-27CF-45EE-A4B8-0DDFE913DFB3}" type="presParOf" srcId="{E10028E6-915A-4181-B76D-5F16CD88E19D}" destId="{4F8BE1FC-5E1B-43A3-BE3B-CA51D90AFEB8}" srcOrd="0" destOrd="0" presId="urn:microsoft.com/office/officeart/2005/8/layout/hierarchy4"/>
    <dgm:cxn modelId="{30630686-B6DD-4481-BC85-AB8D66408C69}" type="presParOf" srcId="{E10028E6-915A-4181-B76D-5F16CD88E19D}" destId="{B9462BEE-C8E0-4DBF-B4D0-2B5B52D1BC2F}" srcOrd="1" destOrd="0" presId="urn:microsoft.com/office/officeart/2005/8/layout/hierarchy4"/>
    <dgm:cxn modelId="{5EBE92A3-948D-4D42-914E-76F6C81A325F}" type="presParOf" srcId="{E10028E6-915A-4181-B76D-5F16CD88E19D}" destId="{85855F58-ECA3-47C3-8177-48DD0B37A443}" srcOrd="2" destOrd="0" presId="urn:microsoft.com/office/officeart/2005/8/layout/hierarchy4"/>
    <dgm:cxn modelId="{2B96FF4A-0E24-4882-B158-27AFB363125F}" type="presParOf" srcId="{85855F58-ECA3-47C3-8177-48DD0B37A443}" destId="{8048A3EA-AE63-4ACD-AA35-2D478D6C897C}" srcOrd="0" destOrd="0" presId="urn:microsoft.com/office/officeart/2005/8/layout/hierarchy4"/>
    <dgm:cxn modelId="{AC3D44C9-831A-42A6-895C-385200E8A0A0}" type="presParOf" srcId="{8048A3EA-AE63-4ACD-AA35-2D478D6C897C}" destId="{85B15125-2767-488F-8709-312386FD2C52}" srcOrd="0" destOrd="0" presId="urn:microsoft.com/office/officeart/2005/8/layout/hierarchy4"/>
    <dgm:cxn modelId="{E3850316-F45F-4870-8F9E-83E5374D96B3}" type="presParOf" srcId="{8048A3EA-AE63-4ACD-AA35-2D478D6C897C}" destId="{63EF0EDC-A313-4997-B577-90D74131E581}" srcOrd="1" destOrd="0" presId="urn:microsoft.com/office/officeart/2005/8/layout/hierarchy4"/>
    <dgm:cxn modelId="{E6BE9033-39E4-47DF-8233-4E738856F8D5}" type="presParOf" srcId="{85855F58-ECA3-47C3-8177-48DD0B37A443}" destId="{E55FF79B-B55B-4AFC-907F-4BA66B52BB09}" srcOrd="1" destOrd="0" presId="urn:microsoft.com/office/officeart/2005/8/layout/hierarchy4"/>
    <dgm:cxn modelId="{9860C2E1-04AE-47EE-9CD0-C7863CAB6DF5}" type="presParOf" srcId="{85855F58-ECA3-47C3-8177-48DD0B37A443}" destId="{3C24E6C5-FAE9-46AB-B4CA-01112E712042}" srcOrd="2" destOrd="0" presId="urn:microsoft.com/office/officeart/2005/8/layout/hierarchy4"/>
    <dgm:cxn modelId="{71C036F9-B83D-443D-94B4-F3C198F90698}" type="presParOf" srcId="{3C24E6C5-FAE9-46AB-B4CA-01112E712042}" destId="{58B4A5DF-260A-4236-9A3A-B19932F31217}" srcOrd="0" destOrd="0" presId="urn:microsoft.com/office/officeart/2005/8/layout/hierarchy4"/>
    <dgm:cxn modelId="{8649704F-7731-4453-A93B-C3FD8061C137}" type="presParOf" srcId="{3C24E6C5-FAE9-46AB-B4CA-01112E712042}" destId="{17AB3070-EB99-4B45-A7EB-9555F0CAB960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77AC231E-4432-418D-87D7-88C704473CD7}" type="doc">
      <dgm:prSet loTypeId="urn:microsoft.com/office/officeart/2005/8/layout/process2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39DE9B1-7991-4AC6-8EF0-6D0838576AAF}">
      <dgm:prSet/>
      <dgm:spPr/>
      <dgm:t>
        <a:bodyPr/>
        <a:lstStyle/>
        <a:p>
          <a:pPr rtl="0"/>
          <a:r>
            <a:rPr lang="en-US" dirty="0" smtClean="0"/>
            <a:t>Ensure that FWODE activities are documented and archived </a:t>
          </a:r>
          <a:endParaRPr lang="en-US" dirty="0"/>
        </a:p>
      </dgm:t>
    </dgm:pt>
    <dgm:pt modelId="{94B2175F-CE39-4B77-AFCA-09A20661960A}" type="parTrans" cxnId="{F02BE086-2600-4373-B243-4060B2B860AF}">
      <dgm:prSet/>
      <dgm:spPr/>
      <dgm:t>
        <a:bodyPr/>
        <a:lstStyle/>
        <a:p>
          <a:endParaRPr lang="en-US"/>
        </a:p>
      </dgm:t>
    </dgm:pt>
    <dgm:pt modelId="{C9230988-122A-4E7D-9AD0-CAB932E5876C}" type="sibTrans" cxnId="{F02BE086-2600-4373-B243-4060B2B860AF}">
      <dgm:prSet/>
      <dgm:spPr/>
      <dgm:t>
        <a:bodyPr/>
        <a:lstStyle/>
        <a:p>
          <a:endParaRPr lang="en-US"/>
        </a:p>
      </dgm:t>
    </dgm:pt>
    <dgm:pt modelId="{DB190DF1-4412-406A-A7C5-F002C9C5DEC3}">
      <dgm:prSet/>
      <dgm:spPr/>
      <dgm:t>
        <a:bodyPr/>
        <a:lstStyle/>
        <a:p>
          <a:pPr rtl="0"/>
          <a:r>
            <a:rPr lang="en-US" dirty="0" smtClean="0"/>
            <a:t>Documentation of stories of change  from Concluded projects </a:t>
          </a:r>
          <a:endParaRPr lang="en-US" dirty="0"/>
        </a:p>
      </dgm:t>
    </dgm:pt>
    <dgm:pt modelId="{E7FA84CA-36BF-4390-9571-78D21B161D41}" type="parTrans" cxnId="{52437CE6-E8A1-4771-A168-D5AC8F2842EA}">
      <dgm:prSet/>
      <dgm:spPr/>
      <dgm:t>
        <a:bodyPr/>
        <a:lstStyle/>
        <a:p>
          <a:endParaRPr lang="en-US"/>
        </a:p>
      </dgm:t>
    </dgm:pt>
    <dgm:pt modelId="{76A7CB1D-04C7-479F-91E1-07FB70057C6B}" type="sibTrans" cxnId="{52437CE6-E8A1-4771-A168-D5AC8F2842EA}">
      <dgm:prSet/>
      <dgm:spPr/>
      <dgm:t>
        <a:bodyPr/>
        <a:lstStyle/>
        <a:p>
          <a:endParaRPr lang="en-US"/>
        </a:p>
      </dgm:t>
    </dgm:pt>
    <dgm:pt modelId="{191B38DD-F191-4659-A9CE-FD48AB48F566}">
      <dgm:prSet/>
      <dgm:spPr/>
      <dgm:t>
        <a:bodyPr/>
        <a:lstStyle/>
        <a:p>
          <a:pPr rtl="0"/>
          <a:r>
            <a:rPr lang="en-US" dirty="0" smtClean="0"/>
            <a:t>Measured FOWODE performance for January- June 2015</a:t>
          </a:r>
          <a:endParaRPr lang="en-US" dirty="0"/>
        </a:p>
      </dgm:t>
    </dgm:pt>
    <dgm:pt modelId="{4C94C34C-C18B-4330-ABC8-BA3F64859783}" type="parTrans" cxnId="{7F50DC4A-12C6-4D91-97D6-D8C6AD12651A}">
      <dgm:prSet/>
      <dgm:spPr/>
      <dgm:t>
        <a:bodyPr/>
        <a:lstStyle/>
        <a:p>
          <a:endParaRPr lang="en-US"/>
        </a:p>
      </dgm:t>
    </dgm:pt>
    <dgm:pt modelId="{79CD85C1-602E-4440-9426-40732DE0603E}" type="sibTrans" cxnId="{7F50DC4A-12C6-4D91-97D6-D8C6AD12651A}">
      <dgm:prSet/>
      <dgm:spPr/>
      <dgm:t>
        <a:bodyPr/>
        <a:lstStyle/>
        <a:p>
          <a:endParaRPr lang="en-US"/>
        </a:p>
      </dgm:t>
    </dgm:pt>
    <dgm:pt modelId="{8F6F817F-9065-4571-B874-27E21A0528D4}">
      <dgm:prSet/>
      <dgm:spPr/>
      <dgm:t>
        <a:bodyPr/>
        <a:lstStyle/>
        <a:p>
          <a:pPr rtl="0"/>
          <a:r>
            <a:rPr lang="en-US" dirty="0" smtClean="0"/>
            <a:t>Spearheaded  development of benchmark for project </a:t>
          </a:r>
          <a:endParaRPr lang="en-US" dirty="0"/>
        </a:p>
      </dgm:t>
    </dgm:pt>
    <dgm:pt modelId="{6A763FA3-5BB3-4AC0-982F-3B40C0C687C8}" type="parTrans" cxnId="{9B1A781F-3FC3-4004-879D-189B99B5A7AA}">
      <dgm:prSet/>
      <dgm:spPr/>
      <dgm:t>
        <a:bodyPr/>
        <a:lstStyle/>
        <a:p>
          <a:endParaRPr lang="en-US"/>
        </a:p>
      </dgm:t>
    </dgm:pt>
    <dgm:pt modelId="{9ABE802C-6729-4F5F-AE90-37FABF73E068}" type="sibTrans" cxnId="{9B1A781F-3FC3-4004-879D-189B99B5A7AA}">
      <dgm:prSet/>
      <dgm:spPr/>
      <dgm:t>
        <a:bodyPr/>
        <a:lstStyle/>
        <a:p>
          <a:endParaRPr lang="en-US"/>
        </a:p>
      </dgm:t>
    </dgm:pt>
    <dgm:pt modelId="{5836FD05-36EE-48FB-BE87-25CE89908966}" type="pres">
      <dgm:prSet presAssocID="{77AC231E-4432-418D-87D7-88C704473CD7}" presName="linearFlow" presStyleCnt="0">
        <dgm:presLayoutVars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997C7FD-408B-4EEB-8053-844347A12311}" type="pres">
      <dgm:prSet presAssocID="{039DE9B1-7991-4AC6-8EF0-6D0838576AAF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6049F9-C3BB-43CA-97A9-2ED5428579D8}" type="pres">
      <dgm:prSet presAssocID="{C9230988-122A-4E7D-9AD0-CAB932E5876C}" presName="sibTrans" presStyleLbl="sibTrans2D1" presStyleIdx="0" presStyleCnt="3"/>
      <dgm:spPr/>
      <dgm:t>
        <a:bodyPr/>
        <a:lstStyle/>
        <a:p>
          <a:endParaRPr lang="en-US"/>
        </a:p>
      </dgm:t>
    </dgm:pt>
    <dgm:pt modelId="{FEC4AF2D-A457-4419-B363-3B0DE615C4FD}" type="pres">
      <dgm:prSet presAssocID="{C9230988-122A-4E7D-9AD0-CAB932E5876C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D5E763AF-C368-4B3D-9799-57D16E81659B}" type="pres">
      <dgm:prSet presAssocID="{DB190DF1-4412-406A-A7C5-F002C9C5DEC3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2807DE-1CA6-48AE-9EB3-D1DB6A07E4E2}" type="pres">
      <dgm:prSet presAssocID="{76A7CB1D-04C7-479F-91E1-07FB70057C6B}" presName="sibTrans" presStyleLbl="sibTrans2D1" presStyleIdx="1" presStyleCnt="3"/>
      <dgm:spPr/>
      <dgm:t>
        <a:bodyPr/>
        <a:lstStyle/>
        <a:p>
          <a:endParaRPr lang="en-US"/>
        </a:p>
      </dgm:t>
    </dgm:pt>
    <dgm:pt modelId="{A1644D41-AE2B-4BCE-B176-383677D94C31}" type="pres">
      <dgm:prSet presAssocID="{76A7CB1D-04C7-479F-91E1-07FB70057C6B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BF882965-4385-4914-983D-6FA832F487E4}" type="pres">
      <dgm:prSet presAssocID="{191B38DD-F191-4659-A9CE-FD48AB48F566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7A7C58-8B0F-4549-93F0-C48F3B50A9B7}" type="pres">
      <dgm:prSet presAssocID="{79CD85C1-602E-4440-9426-40732DE0603E}" presName="sibTrans" presStyleLbl="sibTrans2D1" presStyleIdx="2" presStyleCnt="3"/>
      <dgm:spPr/>
      <dgm:t>
        <a:bodyPr/>
        <a:lstStyle/>
        <a:p>
          <a:endParaRPr lang="en-US"/>
        </a:p>
      </dgm:t>
    </dgm:pt>
    <dgm:pt modelId="{5A1C15BE-1A3E-4160-A677-698F904EFCEC}" type="pres">
      <dgm:prSet presAssocID="{79CD85C1-602E-4440-9426-40732DE0603E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F1BC9416-200E-4AFB-8FC2-FC507F8DDE71}" type="pres">
      <dgm:prSet presAssocID="{8F6F817F-9065-4571-B874-27E21A0528D4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5894DDF-D79A-41A2-A9CB-7AF35363A200}" type="presOf" srcId="{DB190DF1-4412-406A-A7C5-F002C9C5DEC3}" destId="{D5E763AF-C368-4B3D-9799-57D16E81659B}" srcOrd="0" destOrd="0" presId="urn:microsoft.com/office/officeart/2005/8/layout/process2"/>
    <dgm:cxn modelId="{9B1A781F-3FC3-4004-879D-189B99B5A7AA}" srcId="{77AC231E-4432-418D-87D7-88C704473CD7}" destId="{8F6F817F-9065-4571-B874-27E21A0528D4}" srcOrd="3" destOrd="0" parTransId="{6A763FA3-5BB3-4AC0-982F-3B40C0C687C8}" sibTransId="{9ABE802C-6729-4F5F-AE90-37FABF73E068}"/>
    <dgm:cxn modelId="{AEB927C2-5BB2-4E70-B151-62EF7E7E5824}" type="presOf" srcId="{039DE9B1-7991-4AC6-8EF0-6D0838576AAF}" destId="{A997C7FD-408B-4EEB-8053-844347A12311}" srcOrd="0" destOrd="0" presId="urn:microsoft.com/office/officeart/2005/8/layout/process2"/>
    <dgm:cxn modelId="{F80FD607-0987-4D5B-933C-DB5452E47324}" type="presOf" srcId="{191B38DD-F191-4659-A9CE-FD48AB48F566}" destId="{BF882965-4385-4914-983D-6FA832F487E4}" srcOrd="0" destOrd="0" presId="urn:microsoft.com/office/officeart/2005/8/layout/process2"/>
    <dgm:cxn modelId="{BE6DCCCD-4A89-4290-A6C1-C409A12D7F11}" type="presOf" srcId="{79CD85C1-602E-4440-9426-40732DE0603E}" destId="{7C7A7C58-8B0F-4549-93F0-C48F3B50A9B7}" srcOrd="0" destOrd="0" presId="urn:microsoft.com/office/officeart/2005/8/layout/process2"/>
    <dgm:cxn modelId="{BF7DB385-88EE-4020-AD15-623A21BA11CF}" type="presOf" srcId="{77AC231E-4432-418D-87D7-88C704473CD7}" destId="{5836FD05-36EE-48FB-BE87-25CE89908966}" srcOrd="0" destOrd="0" presId="urn:microsoft.com/office/officeart/2005/8/layout/process2"/>
    <dgm:cxn modelId="{EEDB9B72-47DB-4744-99E0-B63234F79E7A}" type="presOf" srcId="{79CD85C1-602E-4440-9426-40732DE0603E}" destId="{5A1C15BE-1A3E-4160-A677-698F904EFCEC}" srcOrd="1" destOrd="0" presId="urn:microsoft.com/office/officeart/2005/8/layout/process2"/>
    <dgm:cxn modelId="{7F50DC4A-12C6-4D91-97D6-D8C6AD12651A}" srcId="{77AC231E-4432-418D-87D7-88C704473CD7}" destId="{191B38DD-F191-4659-A9CE-FD48AB48F566}" srcOrd="2" destOrd="0" parTransId="{4C94C34C-C18B-4330-ABC8-BA3F64859783}" sibTransId="{79CD85C1-602E-4440-9426-40732DE0603E}"/>
    <dgm:cxn modelId="{9D2EC67A-5AF1-4162-A593-42E6CEAEE59D}" type="presOf" srcId="{C9230988-122A-4E7D-9AD0-CAB932E5876C}" destId="{FEC4AF2D-A457-4419-B363-3B0DE615C4FD}" srcOrd="1" destOrd="0" presId="urn:microsoft.com/office/officeart/2005/8/layout/process2"/>
    <dgm:cxn modelId="{97514270-9D23-4B23-9823-66CDA344C0A7}" type="presOf" srcId="{C9230988-122A-4E7D-9AD0-CAB932E5876C}" destId="{BF6049F9-C3BB-43CA-97A9-2ED5428579D8}" srcOrd="0" destOrd="0" presId="urn:microsoft.com/office/officeart/2005/8/layout/process2"/>
    <dgm:cxn modelId="{F02BE086-2600-4373-B243-4060B2B860AF}" srcId="{77AC231E-4432-418D-87D7-88C704473CD7}" destId="{039DE9B1-7991-4AC6-8EF0-6D0838576AAF}" srcOrd="0" destOrd="0" parTransId="{94B2175F-CE39-4B77-AFCA-09A20661960A}" sibTransId="{C9230988-122A-4E7D-9AD0-CAB932E5876C}"/>
    <dgm:cxn modelId="{52437CE6-E8A1-4771-A168-D5AC8F2842EA}" srcId="{77AC231E-4432-418D-87D7-88C704473CD7}" destId="{DB190DF1-4412-406A-A7C5-F002C9C5DEC3}" srcOrd="1" destOrd="0" parTransId="{E7FA84CA-36BF-4390-9571-78D21B161D41}" sibTransId="{76A7CB1D-04C7-479F-91E1-07FB70057C6B}"/>
    <dgm:cxn modelId="{3E419462-8291-4555-AE4F-696F0C167E43}" type="presOf" srcId="{8F6F817F-9065-4571-B874-27E21A0528D4}" destId="{F1BC9416-200E-4AFB-8FC2-FC507F8DDE71}" srcOrd="0" destOrd="0" presId="urn:microsoft.com/office/officeart/2005/8/layout/process2"/>
    <dgm:cxn modelId="{EB1F7412-2212-47E5-9B1C-F1E628DE81ED}" type="presOf" srcId="{76A7CB1D-04C7-479F-91E1-07FB70057C6B}" destId="{A1644D41-AE2B-4BCE-B176-383677D94C31}" srcOrd="1" destOrd="0" presId="urn:microsoft.com/office/officeart/2005/8/layout/process2"/>
    <dgm:cxn modelId="{DF44FED9-D58E-4C16-AE8D-E47ED938D653}" type="presOf" srcId="{76A7CB1D-04C7-479F-91E1-07FB70057C6B}" destId="{DF2807DE-1CA6-48AE-9EB3-D1DB6A07E4E2}" srcOrd="0" destOrd="0" presId="urn:microsoft.com/office/officeart/2005/8/layout/process2"/>
    <dgm:cxn modelId="{E605422F-14EC-4668-B4A6-9728FF8C5031}" type="presParOf" srcId="{5836FD05-36EE-48FB-BE87-25CE89908966}" destId="{A997C7FD-408B-4EEB-8053-844347A12311}" srcOrd="0" destOrd="0" presId="urn:microsoft.com/office/officeart/2005/8/layout/process2"/>
    <dgm:cxn modelId="{3F728AD6-ED56-4FFE-A5C7-40BA8A2B5AB7}" type="presParOf" srcId="{5836FD05-36EE-48FB-BE87-25CE89908966}" destId="{BF6049F9-C3BB-43CA-97A9-2ED5428579D8}" srcOrd="1" destOrd="0" presId="urn:microsoft.com/office/officeart/2005/8/layout/process2"/>
    <dgm:cxn modelId="{242597FC-EBE7-4F27-9234-AA7AFA99F988}" type="presParOf" srcId="{BF6049F9-C3BB-43CA-97A9-2ED5428579D8}" destId="{FEC4AF2D-A457-4419-B363-3B0DE615C4FD}" srcOrd="0" destOrd="0" presId="urn:microsoft.com/office/officeart/2005/8/layout/process2"/>
    <dgm:cxn modelId="{09A1C450-ADEF-47BC-819F-681F10BF1909}" type="presParOf" srcId="{5836FD05-36EE-48FB-BE87-25CE89908966}" destId="{D5E763AF-C368-4B3D-9799-57D16E81659B}" srcOrd="2" destOrd="0" presId="urn:microsoft.com/office/officeart/2005/8/layout/process2"/>
    <dgm:cxn modelId="{3CD4F141-F7FC-4838-A2D1-B00132D154B2}" type="presParOf" srcId="{5836FD05-36EE-48FB-BE87-25CE89908966}" destId="{DF2807DE-1CA6-48AE-9EB3-D1DB6A07E4E2}" srcOrd="3" destOrd="0" presId="urn:microsoft.com/office/officeart/2005/8/layout/process2"/>
    <dgm:cxn modelId="{300BB339-8663-490A-80D2-C0BB21C94FFA}" type="presParOf" srcId="{DF2807DE-1CA6-48AE-9EB3-D1DB6A07E4E2}" destId="{A1644D41-AE2B-4BCE-B176-383677D94C31}" srcOrd="0" destOrd="0" presId="urn:microsoft.com/office/officeart/2005/8/layout/process2"/>
    <dgm:cxn modelId="{94D53A00-F9A7-44A6-88FC-53BF37156427}" type="presParOf" srcId="{5836FD05-36EE-48FB-BE87-25CE89908966}" destId="{BF882965-4385-4914-983D-6FA832F487E4}" srcOrd="4" destOrd="0" presId="urn:microsoft.com/office/officeart/2005/8/layout/process2"/>
    <dgm:cxn modelId="{439ACFCB-1710-4CC7-9066-7489E0BDB216}" type="presParOf" srcId="{5836FD05-36EE-48FB-BE87-25CE89908966}" destId="{7C7A7C58-8B0F-4549-93F0-C48F3B50A9B7}" srcOrd="5" destOrd="0" presId="urn:microsoft.com/office/officeart/2005/8/layout/process2"/>
    <dgm:cxn modelId="{051717AD-C016-4371-9EE1-C3CE36C29311}" type="presParOf" srcId="{7C7A7C58-8B0F-4549-93F0-C48F3B50A9B7}" destId="{5A1C15BE-1A3E-4160-A677-698F904EFCEC}" srcOrd="0" destOrd="0" presId="urn:microsoft.com/office/officeart/2005/8/layout/process2"/>
    <dgm:cxn modelId="{5C77E85E-E5B4-4DA9-94B3-14B3795EC6BD}" type="presParOf" srcId="{5836FD05-36EE-48FB-BE87-25CE89908966}" destId="{F1BC9416-200E-4AFB-8FC2-FC507F8DDE71}" srcOrd="6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7AF50303-BE8B-49F8-A1C6-E67CDA2F84F3}" type="doc">
      <dgm:prSet loTypeId="urn:microsoft.com/office/officeart/2005/8/layout/lProcess2" loCatId="relationship" qsTypeId="urn:microsoft.com/office/officeart/2005/8/quickstyle/simple1" qsCatId="simple" csTypeId="urn:microsoft.com/office/officeart/2005/8/colors/colorful1#8" csCatId="colorful"/>
      <dgm:spPr/>
      <dgm:t>
        <a:bodyPr/>
        <a:lstStyle/>
        <a:p>
          <a:endParaRPr lang="en-US"/>
        </a:p>
      </dgm:t>
    </dgm:pt>
    <dgm:pt modelId="{F68E53D9-F5DD-4E5D-9D1B-35F0CA919F60}">
      <dgm:prSet/>
      <dgm:spPr/>
      <dgm:t>
        <a:bodyPr/>
        <a:lstStyle/>
        <a:p>
          <a:pPr rtl="0"/>
          <a:r>
            <a:rPr lang="en-US" smtClean="0"/>
            <a:t>Majorly  Routine work </a:t>
          </a:r>
          <a:endParaRPr lang="en-US"/>
        </a:p>
      </dgm:t>
    </dgm:pt>
    <dgm:pt modelId="{2C308135-C19D-479A-8148-14EE637410B5}" type="parTrans" cxnId="{248187EA-E306-4051-B9F1-CD90C6A761DA}">
      <dgm:prSet/>
      <dgm:spPr/>
      <dgm:t>
        <a:bodyPr/>
        <a:lstStyle/>
        <a:p>
          <a:endParaRPr lang="en-US"/>
        </a:p>
      </dgm:t>
    </dgm:pt>
    <dgm:pt modelId="{6AC5F2D5-0019-4436-8A8A-FAFC9CD98CCC}" type="sibTrans" cxnId="{248187EA-E306-4051-B9F1-CD90C6A761DA}">
      <dgm:prSet/>
      <dgm:spPr/>
      <dgm:t>
        <a:bodyPr/>
        <a:lstStyle/>
        <a:p>
          <a:endParaRPr lang="en-US"/>
        </a:p>
      </dgm:t>
    </dgm:pt>
    <dgm:pt modelId="{9AB68321-9592-4B01-A0A4-3FC641C0B7B4}">
      <dgm:prSet/>
      <dgm:spPr/>
      <dgm:t>
        <a:bodyPr/>
        <a:lstStyle/>
        <a:p>
          <a:pPr rtl="0"/>
          <a:r>
            <a:rPr lang="en-US" smtClean="0"/>
            <a:t>Website management &amp; update</a:t>
          </a:r>
          <a:endParaRPr lang="en-US"/>
        </a:p>
      </dgm:t>
    </dgm:pt>
    <dgm:pt modelId="{35DB0EC6-CB0D-4722-BC1F-B67D99C57D6B}" type="parTrans" cxnId="{81D3D4A8-A29E-4294-B31C-48190AC6460D}">
      <dgm:prSet/>
      <dgm:spPr/>
      <dgm:t>
        <a:bodyPr/>
        <a:lstStyle/>
        <a:p>
          <a:endParaRPr lang="en-US"/>
        </a:p>
      </dgm:t>
    </dgm:pt>
    <dgm:pt modelId="{569651F2-F784-42F1-8717-5C37869B90D9}" type="sibTrans" cxnId="{81D3D4A8-A29E-4294-B31C-48190AC6460D}">
      <dgm:prSet/>
      <dgm:spPr/>
      <dgm:t>
        <a:bodyPr/>
        <a:lstStyle/>
        <a:p>
          <a:endParaRPr lang="en-US"/>
        </a:p>
      </dgm:t>
    </dgm:pt>
    <dgm:pt modelId="{DF60479B-B672-498C-B20F-03861666727E}">
      <dgm:prSet/>
      <dgm:spPr/>
      <dgm:t>
        <a:bodyPr/>
        <a:lstStyle/>
        <a:p>
          <a:pPr rtl="0"/>
          <a:r>
            <a:rPr lang="en-US" smtClean="0"/>
            <a:t>Mail and domain services management</a:t>
          </a:r>
          <a:endParaRPr lang="en-US"/>
        </a:p>
      </dgm:t>
    </dgm:pt>
    <dgm:pt modelId="{4FABE454-8EF2-4C75-86DC-F59870D5A9EB}" type="parTrans" cxnId="{54E126DC-DB2E-4D5E-8757-63BBC70693D3}">
      <dgm:prSet/>
      <dgm:spPr/>
      <dgm:t>
        <a:bodyPr/>
        <a:lstStyle/>
        <a:p>
          <a:endParaRPr lang="en-US"/>
        </a:p>
      </dgm:t>
    </dgm:pt>
    <dgm:pt modelId="{24FF4E79-7313-46A0-B8AF-57E1FE201927}" type="sibTrans" cxnId="{54E126DC-DB2E-4D5E-8757-63BBC70693D3}">
      <dgm:prSet/>
      <dgm:spPr/>
      <dgm:t>
        <a:bodyPr/>
        <a:lstStyle/>
        <a:p>
          <a:endParaRPr lang="en-US"/>
        </a:p>
      </dgm:t>
    </dgm:pt>
    <dgm:pt modelId="{625846D7-ABA0-4392-99FB-A64A1693EBB7}">
      <dgm:prSet/>
      <dgm:spPr/>
      <dgm:t>
        <a:bodyPr/>
        <a:lstStyle/>
        <a:p>
          <a:pPr rtl="0"/>
          <a:r>
            <a:rPr lang="en-US" smtClean="0"/>
            <a:t>LAN administration and support</a:t>
          </a:r>
          <a:endParaRPr lang="en-US"/>
        </a:p>
      </dgm:t>
    </dgm:pt>
    <dgm:pt modelId="{073634BA-E363-4413-8F1C-61B020DBC164}" type="parTrans" cxnId="{2BF1F671-BE53-479B-B650-8F57EA993ACF}">
      <dgm:prSet/>
      <dgm:spPr/>
      <dgm:t>
        <a:bodyPr/>
        <a:lstStyle/>
        <a:p>
          <a:endParaRPr lang="en-US"/>
        </a:p>
      </dgm:t>
    </dgm:pt>
    <dgm:pt modelId="{1DC6BDDB-1387-4881-ACA5-3230CE6399B5}" type="sibTrans" cxnId="{2BF1F671-BE53-479B-B650-8F57EA993ACF}">
      <dgm:prSet/>
      <dgm:spPr/>
      <dgm:t>
        <a:bodyPr/>
        <a:lstStyle/>
        <a:p>
          <a:endParaRPr lang="en-US"/>
        </a:p>
      </dgm:t>
    </dgm:pt>
    <dgm:pt modelId="{AC7A0080-D34F-46FC-BEE5-CA082D4B2DEE}">
      <dgm:prSet/>
      <dgm:spPr/>
      <dgm:t>
        <a:bodyPr/>
        <a:lstStyle/>
        <a:p>
          <a:pPr rtl="0"/>
          <a:r>
            <a:rPr lang="en-US" smtClean="0"/>
            <a:t>IT equipment maintenance and servicing</a:t>
          </a:r>
          <a:endParaRPr lang="en-US"/>
        </a:p>
      </dgm:t>
    </dgm:pt>
    <dgm:pt modelId="{C6774686-1EAB-4A26-BD64-9B28A4DC1FE1}" type="parTrans" cxnId="{D904996C-0326-42A0-A90D-55EF1717C6D7}">
      <dgm:prSet/>
      <dgm:spPr/>
      <dgm:t>
        <a:bodyPr/>
        <a:lstStyle/>
        <a:p>
          <a:endParaRPr lang="en-US"/>
        </a:p>
      </dgm:t>
    </dgm:pt>
    <dgm:pt modelId="{3DC79E79-F28C-4AAC-AB7A-62DC14E5CB47}" type="sibTrans" cxnId="{D904996C-0326-42A0-A90D-55EF1717C6D7}">
      <dgm:prSet/>
      <dgm:spPr/>
      <dgm:t>
        <a:bodyPr/>
        <a:lstStyle/>
        <a:p>
          <a:endParaRPr lang="en-US"/>
        </a:p>
      </dgm:t>
    </dgm:pt>
    <dgm:pt modelId="{1BE616EE-C080-4552-A1C4-D09E9A7535E9}">
      <dgm:prSet/>
      <dgm:spPr/>
      <dgm:t>
        <a:bodyPr/>
        <a:lstStyle/>
        <a:p>
          <a:pPr rtl="0"/>
          <a:r>
            <a:rPr lang="en-US" smtClean="0"/>
            <a:t>Organizational Data backup</a:t>
          </a:r>
          <a:endParaRPr lang="en-US"/>
        </a:p>
      </dgm:t>
    </dgm:pt>
    <dgm:pt modelId="{6C840492-4BBB-4AC3-A753-585082B0B7E6}" type="parTrans" cxnId="{4D6ADB64-9223-4084-9982-F096609A1136}">
      <dgm:prSet/>
      <dgm:spPr/>
      <dgm:t>
        <a:bodyPr/>
        <a:lstStyle/>
        <a:p>
          <a:endParaRPr lang="en-US"/>
        </a:p>
      </dgm:t>
    </dgm:pt>
    <dgm:pt modelId="{57F66A1C-D58B-4543-BED4-88F29CEDFE85}" type="sibTrans" cxnId="{4D6ADB64-9223-4084-9982-F096609A1136}">
      <dgm:prSet/>
      <dgm:spPr/>
      <dgm:t>
        <a:bodyPr/>
        <a:lstStyle/>
        <a:p>
          <a:endParaRPr lang="en-US"/>
        </a:p>
      </dgm:t>
    </dgm:pt>
    <dgm:pt modelId="{6D8B438C-C72D-45D0-A157-574E67D7350A}" type="pres">
      <dgm:prSet presAssocID="{7AF50303-BE8B-49F8-A1C6-E67CDA2F84F3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C2A71FC-CC2C-4479-B5D4-1ACFFA22F9E2}" type="pres">
      <dgm:prSet presAssocID="{F68E53D9-F5DD-4E5D-9D1B-35F0CA919F60}" presName="compNode" presStyleCnt="0"/>
      <dgm:spPr/>
    </dgm:pt>
    <dgm:pt modelId="{8EE36374-2FB8-4D63-91BC-2D32B8ADD89A}" type="pres">
      <dgm:prSet presAssocID="{F68E53D9-F5DD-4E5D-9D1B-35F0CA919F60}" presName="aNode" presStyleLbl="bgShp" presStyleIdx="0" presStyleCnt="1"/>
      <dgm:spPr/>
      <dgm:t>
        <a:bodyPr/>
        <a:lstStyle/>
        <a:p>
          <a:endParaRPr lang="en-US"/>
        </a:p>
      </dgm:t>
    </dgm:pt>
    <dgm:pt modelId="{9E1CD0D7-238D-4B8E-BCE9-0D7D42E29BBC}" type="pres">
      <dgm:prSet presAssocID="{F68E53D9-F5DD-4E5D-9D1B-35F0CA919F60}" presName="textNode" presStyleLbl="bgShp" presStyleIdx="0" presStyleCnt="1"/>
      <dgm:spPr/>
      <dgm:t>
        <a:bodyPr/>
        <a:lstStyle/>
        <a:p>
          <a:endParaRPr lang="en-US"/>
        </a:p>
      </dgm:t>
    </dgm:pt>
    <dgm:pt modelId="{244DC768-A449-4F08-9573-A6839533E077}" type="pres">
      <dgm:prSet presAssocID="{F68E53D9-F5DD-4E5D-9D1B-35F0CA919F60}" presName="compChildNode" presStyleCnt="0"/>
      <dgm:spPr/>
    </dgm:pt>
    <dgm:pt modelId="{12E32239-5DE9-45EA-86A4-7CACCEA63F2B}" type="pres">
      <dgm:prSet presAssocID="{F68E53D9-F5DD-4E5D-9D1B-35F0CA919F60}" presName="theInnerList" presStyleCnt="0"/>
      <dgm:spPr/>
    </dgm:pt>
    <dgm:pt modelId="{989D27EE-F9C3-4F8F-BB47-8E12D48CBE3D}" type="pres">
      <dgm:prSet presAssocID="{9AB68321-9592-4B01-A0A4-3FC641C0B7B4}" presName="child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517F70-8AC0-4EAB-8FCD-7F283FF77834}" type="pres">
      <dgm:prSet presAssocID="{9AB68321-9592-4B01-A0A4-3FC641C0B7B4}" presName="aSpace2" presStyleCnt="0"/>
      <dgm:spPr/>
    </dgm:pt>
    <dgm:pt modelId="{D57DA11B-E2D3-4358-9406-E4BAF401CA61}" type="pres">
      <dgm:prSet presAssocID="{DF60479B-B672-498C-B20F-03861666727E}" presName="child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9148DC-2B82-40E2-A8A7-6D7CB560E9B1}" type="pres">
      <dgm:prSet presAssocID="{DF60479B-B672-498C-B20F-03861666727E}" presName="aSpace2" presStyleCnt="0"/>
      <dgm:spPr/>
    </dgm:pt>
    <dgm:pt modelId="{AFEB3AB0-C93F-48C8-A69D-D3641E303624}" type="pres">
      <dgm:prSet presAssocID="{625846D7-ABA0-4392-99FB-A64A1693EBB7}" presName="child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72F131-F682-4FB7-B9E3-554A757975F7}" type="pres">
      <dgm:prSet presAssocID="{625846D7-ABA0-4392-99FB-A64A1693EBB7}" presName="aSpace2" presStyleCnt="0"/>
      <dgm:spPr/>
    </dgm:pt>
    <dgm:pt modelId="{ECE6BD06-FE72-4F92-8E07-EC47C0DACFC7}" type="pres">
      <dgm:prSet presAssocID="{AC7A0080-D34F-46FC-BEE5-CA082D4B2DEE}" presName="child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A8D873-0E70-4901-B805-51809810C369}" type="pres">
      <dgm:prSet presAssocID="{AC7A0080-D34F-46FC-BEE5-CA082D4B2DEE}" presName="aSpace2" presStyleCnt="0"/>
      <dgm:spPr/>
    </dgm:pt>
    <dgm:pt modelId="{FBE8DCCA-EE48-40E5-996D-FAFDD370339F}" type="pres">
      <dgm:prSet presAssocID="{1BE616EE-C080-4552-A1C4-D09E9A7535E9}" presName="child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0B138A5-A473-493F-81E5-E6F57B5CD4DA}" type="presOf" srcId="{AC7A0080-D34F-46FC-BEE5-CA082D4B2DEE}" destId="{ECE6BD06-FE72-4F92-8E07-EC47C0DACFC7}" srcOrd="0" destOrd="0" presId="urn:microsoft.com/office/officeart/2005/8/layout/lProcess2"/>
    <dgm:cxn modelId="{615E963B-8D4C-421E-A380-F556AA84E584}" type="presOf" srcId="{9AB68321-9592-4B01-A0A4-3FC641C0B7B4}" destId="{989D27EE-F9C3-4F8F-BB47-8E12D48CBE3D}" srcOrd="0" destOrd="0" presId="urn:microsoft.com/office/officeart/2005/8/layout/lProcess2"/>
    <dgm:cxn modelId="{8768A8F0-7FD3-455C-8C88-29BCD58A2F9A}" type="presOf" srcId="{F68E53D9-F5DD-4E5D-9D1B-35F0CA919F60}" destId="{8EE36374-2FB8-4D63-91BC-2D32B8ADD89A}" srcOrd="0" destOrd="0" presId="urn:microsoft.com/office/officeart/2005/8/layout/lProcess2"/>
    <dgm:cxn modelId="{54E126DC-DB2E-4D5E-8757-63BBC70693D3}" srcId="{F68E53D9-F5DD-4E5D-9D1B-35F0CA919F60}" destId="{DF60479B-B672-498C-B20F-03861666727E}" srcOrd="1" destOrd="0" parTransId="{4FABE454-8EF2-4C75-86DC-F59870D5A9EB}" sibTransId="{24FF4E79-7313-46A0-B8AF-57E1FE201927}"/>
    <dgm:cxn modelId="{2A159869-9FF9-4314-AD0C-A2ABA7416259}" type="presOf" srcId="{625846D7-ABA0-4392-99FB-A64A1693EBB7}" destId="{AFEB3AB0-C93F-48C8-A69D-D3641E303624}" srcOrd="0" destOrd="0" presId="urn:microsoft.com/office/officeart/2005/8/layout/lProcess2"/>
    <dgm:cxn modelId="{248187EA-E306-4051-B9F1-CD90C6A761DA}" srcId="{7AF50303-BE8B-49F8-A1C6-E67CDA2F84F3}" destId="{F68E53D9-F5DD-4E5D-9D1B-35F0CA919F60}" srcOrd="0" destOrd="0" parTransId="{2C308135-C19D-479A-8148-14EE637410B5}" sibTransId="{6AC5F2D5-0019-4436-8A8A-FAFC9CD98CCC}"/>
    <dgm:cxn modelId="{2BF1F671-BE53-479B-B650-8F57EA993ACF}" srcId="{F68E53D9-F5DD-4E5D-9D1B-35F0CA919F60}" destId="{625846D7-ABA0-4392-99FB-A64A1693EBB7}" srcOrd="2" destOrd="0" parTransId="{073634BA-E363-4413-8F1C-61B020DBC164}" sibTransId="{1DC6BDDB-1387-4881-ACA5-3230CE6399B5}"/>
    <dgm:cxn modelId="{6AA01194-4754-4195-888C-5DA48B8F236C}" type="presOf" srcId="{1BE616EE-C080-4552-A1C4-D09E9A7535E9}" destId="{FBE8DCCA-EE48-40E5-996D-FAFDD370339F}" srcOrd="0" destOrd="0" presId="urn:microsoft.com/office/officeart/2005/8/layout/lProcess2"/>
    <dgm:cxn modelId="{D904996C-0326-42A0-A90D-55EF1717C6D7}" srcId="{F68E53D9-F5DD-4E5D-9D1B-35F0CA919F60}" destId="{AC7A0080-D34F-46FC-BEE5-CA082D4B2DEE}" srcOrd="3" destOrd="0" parTransId="{C6774686-1EAB-4A26-BD64-9B28A4DC1FE1}" sibTransId="{3DC79E79-F28C-4AAC-AB7A-62DC14E5CB47}"/>
    <dgm:cxn modelId="{4D6ADB64-9223-4084-9982-F096609A1136}" srcId="{F68E53D9-F5DD-4E5D-9D1B-35F0CA919F60}" destId="{1BE616EE-C080-4552-A1C4-D09E9A7535E9}" srcOrd="4" destOrd="0" parTransId="{6C840492-4BBB-4AC3-A753-585082B0B7E6}" sibTransId="{57F66A1C-D58B-4543-BED4-88F29CEDFE85}"/>
    <dgm:cxn modelId="{09FECEAD-8BA9-490A-86B1-7FC004911A14}" type="presOf" srcId="{F68E53D9-F5DD-4E5D-9D1B-35F0CA919F60}" destId="{9E1CD0D7-238D-4B8E-BCE9-0D7D42E29BBC}" srcOrd="1" destOrd="0" presId="urn:microsoft.com/office/officeart/2005/8/layout/lProcess2"/>
    <dgm:cxn modelId="{6FEAE829-F7BF-495F-835E-2AC09072E559}" type="presOf" srcId="{DF60479B-B672-498C-B20F-03861666727E}" destId="{D57DA11B-E2D3-4358-9406-E4BAF401CA61}" srcOrd="0" destOrd="0" presId="urn:microsoft.com/office/officeart/2005/8/layout/lProcess2"/>
    <dgm:cxn modelId="{DB32406F-B5B5-42E4-AD32-A3B9283AED04}" type="presOf" srcId="{7AF50303-BE8B-49F8-A1C6-E67CDA2F84F3}" destId="{6D8B438C-C72D-45D0-A157-574E67D7350A}" srcOrd="0" destOrd="0" presId="urn:microsoft.com/office/officeart/2005/8/layout/lProcess2"/>
    <dgm:cxn modelId="{81D3D4A8-A29E-4294-B31C-48190AC6460D}" srcId="{F68E53D9-F5DD-4E5D-9D1B-35F0CA919F60}" destId="{9AB68321-9592-4B01-A0A4-3FC641C0B7B4}" srcOrd="0" destOrd="0" parTransId="{35DB0EC6-CB0D-4722-BC1F-B67D99C57D6B}" sibTransId="{569651F2-F784-42F1-8717-5C37869B90D9}"/>
    <dgm:cxn modelId="{2B4F2BBB-7BB0-4BD5-805E-DDBEE06467CE}" type="presParOf" srcId="{6D8B438C-C72D-45D0-A157-574E67D7350A}" destId="{AC2A71FC-CC2C-4479-B5D4-1ACFFA22F9E2}" srcOrd="0" destOrd="0" presId="urn:microsoft.com/office/officeart/2005/8/layout/lProcess2"/>
    <dgm:cxn modelId="{7825CEB9-6D2C-4132-8110-EE90E859CC33}" type="presParOf" srcId="{AC2A71FC-CC2C-4479-B5D4-1ACFFA22F9E2}" destId="{8EE36374-2FB8-4D63-91BC-2D32B8ADD89A}" srcOrd="0" destOrd="0" presId="urn:microsoft.com/office/officeart/2005/8/layout/lProcess2"/>
    <dgm:cxn modelId="{50BFD63F-CE13-4BBE-97F8-135917675782}" type="presParOf" srcId="{AC2A71FC-CC2C-4479-B5D4-1ACFFA22F9E2}" destId="{9E1CD0D7-238D-4B8E-BCE9-0D7D42E29BBC}" srcOrd="1" destOrd="0" presId="urn:microsoft.com/office/officeart/2005/8/layout/lProcess2"/>
    <dgm:cxn modelId="{C7C444FB-562E-4136-8173-DF8B9BCD3845}" type="presParOf" srcId="{AC2A71FC-CC2C-4479-B5D4-1ACFFA22F9E2}" destId="{244DC768-A449-4F08-9573-A6839533E077}" srcOrd="2" destOrd="0" presId="urn:microsoft.com/office/officeart/2005/8/layout/lProcess2"/>
    <dgm:cxn modelId="{C76E209F-BCDF-4A0D-B8B3-A766EF80B7E6}" type="presParOf" srcId="{244DC768-A449-4F08-9573-A6839533E077}" destId="{12E32239-5DE9-45EA-86A4-7CACCEA63F2B}" srcOrd="0" destOrd="0" presId="urn:microsoft.com/office/officeart/2005/8/layout/lProcess2"/>
    <dgm:cxn modelId="{AAFA68B6-A828-48A8-9C9B-205B933D6118}" type="presParOf" srcId="{12E32239-5DE9-45EA-86A4-7CACCEA63F2B}" destId="{989D27EE-F9C3-4F8F-BB47-8E12D48CBE3D}" srcOrd="0" destOrd="0" presId="urn:microsoft.com/office/officeart/2005/8/layout/lProcess2"/>
    <dgm:cxn modelId="{A0F7BEA2-15D6-4281-8CEC-F368B4502209}" type="presParOf" srcId="{12E32239-5DE9-45EA-86A4-7CACCEA63F2B}" destId="{B0517F70-8AC0-4EAB-8FCD-7F283FF77834}" srcOrd="1" destOrd="0" presId="urn:microsoft.com/office/officeart/2005/8/layout/lProcess2"/>
    <dgm:cxn modelId="{7B4DF9D8-8D7E-45B0-BEA6-A7B59DDB77D2}" type="presParOf" srcId="{12E32239-5DE9-45EA-86A4-7CACCEA63F2B}" destId="{D57DA11B-E2D3-4358-9406-E4BAF401CA61}" srcOrd="2" destOrd="0" presId="urn:microsoft.com/office/officeart/2005/8/layout/lProcess2"/>
    <dgm:cxn modelId="{67970235-126B-4728-9B7B-6F050897AFB1}" type="presParOf" srcId="{12E32239-5DE9-45EA-86A4-7CACCEA63F2B}" destId="{EF9148DC-2B82-40E2-A8A7-6D7CB560E9B1}" srcOrd="3" destOrd="0" presId="urn:microsoft.com/office/officeart/2005/8/layout/lProcess2"/>
    <dgm:cxn modelId="{F56038F1-965C-4D2A-BF58-BC32D53FE178}" type="presParOf" srcId="{12E32239-5DE9-45EA-86A4-7CACCEA63F2B}" destId="{AFEB3AB0-C93F-48C8-A69D-D3641E303624}" srcOrd="4" destOrd="0" presId="urn:microsoft.com/office/officeart/2005/8/layout/lProcess2"/>
    <dgm:cxn modelId="{3064CF50-5048-4EF3-9CD6-AE3490F2A53B}" type="presParOf" srcId="{12E32239-5DE9-45EA-86A4-7CACCEA63F2B}" destId="{3672F131-F682-4FB7-B9E3-554A757975F7}" srcOrd="5" destOrd="0" presId="urn:microsoft.com/office/officeart/2005/8/layout/lProcess2"/>
    <dgm:cxn modelId="{1B95E696-87B2-4DB9-B508-5E98586AFC8E}" type="presParOf" srcId="{12E32239-5DE9-45EA-86A4-7CACCEA63F2B}" destId="{ECE6BD06-FE72-4F92-8E07-EC47C0DACFC7}" srcOrd="6" destOrd="0" presId="urn:microsoft.com/office/officeart/2005/8/layout/lProcess2"/>
    <dgm:cxn modelId="{1C04C252-6DBF-4326-A679-16854B717DEA}" type="presParOf" srcId="{12E32239-5DE9-45EA-86A4-7CACCEA63F2B}" destId="{C2A8D873-0E70-4901-B805-51809810C369}" srcOrd="7" destOrd="0" presId="urn:microsoft.com/office/officeart/2005/8/layout/lProcess2"/>
    <dgm:cxn modelId="{D5E7F990-FED1-487C-94BF-87B84D4ECFD0}" type="presParOf" srcId="{12E32239-5DE9-45EA-86A4-7CACCEA63F2B}" destId="{FBE8DCCA-EE48-40E5-996D-FAFDD370339F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7AF50303-BE8B-49F8-A1C6-E67CDA2F84F3}" type="doc">
      <dgm:prSet loTypeId="urn:microsoft.com/office/officeart/2005/8/layout/lProcess2" loCatId="relationship" qsTypeId="urn:microsoft.com/office/officeart/2005/8/quickstyle/simple1" qsCatId="simple" csTypeId="urn:microsoft.com/office/officeart/2005/8/colors/colorful1#9" csCatId="colorful" phldr="1"/>
      <dgm:spPr/>
      <dgm:t>
        <a:bodyPr/>
        <a:lstStyle/>
        <a:p>
          <a:endParaRPr lang="en-US"/>
        </a:p>
      </dgm:t>
    </dgm:pt>
    <dgm:pt modelId="{F68E53D9-F5DD-4E5D-9D1B-35F0CA919F60}">
      <dgm:prSet/>
      <dgm:spPr>
        <a:solidFill>
          <a:schemeClr val="bg1"/>
        </a:solidFill>
      </dgm:spPr>
      <dgm:t>
        <a:bodyPr/>
        <a:lstStyle/>
        <a:p>
          <a:pPr rtl="0"/>
          <a:r>
            <a:rPr lang="en-US" dirty="0" smtClean="0"/>
            <a:t>Key Results </a:t>
          </a:r>
          <a:endParaRPr lang="en-US" dirty="0"/>
        </a:p>
      </dgm:t>
    </dgm:pt>
    <dgm:pt modelId="{2C308135-C19D-479A-8148-14EE637410B5}" type="parTrans" cxnId="{248187EA-E306-4051-B9F1-CD90C6A761DA}">
      <dgm:prSet/>
      <dgm:spPr/>
      <dgm:t>
        <a:bodyPr/>
        <a:lstStyle/>
        <a:p>
          <a:endParaRPr lang="en-US"/>
        </a:p>
      </dgm:t>
    </dgm:pt>
    <dgm:pt modelId="{6AC5F2D5-0019-4436-8A8A-FAFC9CD98CCC}" type="sibTrans" cxnId="{248187EA-E306-4051-B9F1-CD90C6A761DA}">
      <dgm:prSet/>
      <dgm:spPr/>
      <dgm:t>
        <a:bodyPr/>
        <a:lstStyle/>
        <a:p>
          <a:endParaRPr lang="en-US"/>
        </a:p>
      </dgm:t>
    </dgm:pt>
    <dgm:pt modelId="{9AB68321-9592-4B01-A0A4-3FC641C0B7B4}">
      <dgm:prSet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dirty="0" smtClean="0"/>
            <a:t>5199 Unique visitors f0r the Website and 166253 hits </a:t>
          </a:r>
          <a:endParaRPr lang="en-US" dirty="0"/>
        </a:p>
      </dgm:t>
    </dgm:pt>
    <dgm:pt modelId="{35DB0EC6-CB0D-4722-BC1F-B67D99C57D6B}" type="parTrans" cxnId="{81D3D4A8-A29E-4294-B31C-48190AC6460D}">
      <dgm:prSet/>
      <dgm:spPr/>
      <dgm:t>
        <a:bodyPr/>
        <a:lstStyle/>
        <a:p>
          <a:endParaRPr lang="en-US"/>
        </a:p>
      </dgm:t>
    </dgm:pt>
    <dgm:pt modelId="{569651F2-F784-42F1-8717-5C37869B90D9}" type="sibTrans" cxnId="{81D3D4A8-A29E-4294-B31C-48190AC6460D}">
      <dgm:prSet/>
      <dgm:spPr/>
      <dgm:t>
        <a:bodyPr/>
        <a:lstStyle/>
        <a:p>
          <a:endParaRPr lang="en-US"/>
        </a:p>
      </dgm:t>
    </dgm:pt>
    <dgm:pt modelId="{DF60479B-B672-498C-B20F-03861666727E}">
      <dgm:prSet/>
      <dgm:spPr/>
      <dgm:t>
        <a:bodyPr/>
        <a:lstStyle/>
        <a:p>
          <a:pPr rtl="0"/>
          <a:r>
            <a:rPr lang="en-US" dirty="0" smtClean="0"/>
            <a:t>Secured user data. </a:t>
          </a:r>
          <a:endParaRPr lang="en-US" dirty="0"/>
        </a:p>
      </dgm:t>
    </dgm:pt>
    <dgm:pt modelId="{4FABE454-8EF2-4C75-86DC-F59870D5A9EB}" type="parTrans" cxnId="{54E126DC-DB2E-4D5E-8757-63BBC70693D3}">
      <dgm:prSet/>
      <dgm:spPr/>
      <dgm:t>
        <a:bodyPr/>
        <a:lstStyle/>
        <a:p>
          <a:endParaRPr lang="en-US"/>
        </a:p>
      </dgm:t>
    </dgm:pt>
    <dgm:pt modelId="{24FF4E79-7313-46A0-B8AF-57E1FE201927}" type="sibTrans" cxnId="{54E126DC-DB2E-4D5E-8757-63BBC70693D3}">
      <dgm:prSet/>
      <dgm:spPr/>
      <dgm:t>
        <a:bodyPr/>
        <a:lstStyle/>
        <a:p>
          <a:endParaRPr lang="en-US"/>
        </a:p>
      </dgm:t>
    </dgm:pt>
    <dgm:pt modelId="{625846D7-ABA0-4392-99FB-A64A1693EBB7}">
      <dgm:prSet/>
      <dgm:spPr>
        <a:solidFill>
          <a:srgbClr val="0070C0"/>
        </a:solidFill>
      </dgm:spPr>
      <dgm:t>
        <a:bodyPr/>
        <a:lstStyle/>
        <a:p>
          <a:pPr rtl="0"/>
          <a:r>
            <a:rPr lang="en-US" dirty="0" smtClean="0"/>
            <a:t>No machine breakdown.</a:t>
          </a:r>
          <a:endParaRPr lang="en-US" dirty="0"/>
        </a:p>
      </dgm:t>
    </dgm:pt>
    <dgm:pt modelId="{073634BA-E363-4413-8F1C-61B020DBC164}" type="parTrans" cxnId="{2BF1F671-BE53-479B-B650-8F57EA993ACF}">
      <dgm:prSet/>
      <dgm:spPr/>
      <dgm:t>
        <a:bodyPr/>
        <a:lstStyle/>
        <a:p>
          <a:endParaRPr lang="en-US"/>
        </a:p>
      </dgm:t>
    </dgm:pt>
    <dgm:pt modelId="{1DC6BDDB-1387-4881-ACA5-3230CE6399B5}" type="sibTrans" cxnId="{2BF1F671-BE53-479B-B650-8F57EA993ACF}">
      <dgm:prSet/>
      <dgm:spPr/>
      <dgm:t>
        <a:bodyPr/>
        <a:lstStyle/>
        <a:p>
          <a:endParaRPr lang="en-US"/>
        </a:p>
      </dgm:t>
    </dgm:pt>
    <dgm:pt modelId="{AC7A0080-D34F-46FC-BEE5-CA082D4B2DEE}">
      <dgm:prSet/>
      <dgm:spPr/>
      <dgm:t>
        <a:bodyPr/>
        <a:lstStyle/>
        <a:p>
          <a:pPr rtl="0"/>
          <a:r>
            <a:rPr lang="en-US" dirty="0" smtClean="0"/>
            <a:t>On line recovery of quick books soft ware.</a:t>
          </a:r>
          <a:endParaRPr lang="en-US" dirty="0"/>
        </a:p>
      </dgm:t>
    </dgm:pt>
    <dgm:pt modelId="{C6774686-1EAB-4A26-BD64-9B28A4DC1FE1}" type="parTrans" cxnId="{D904996C-0326-42A0-A90D-55EF1717C6D7}">
      <dgm:prSet/>
      <dgm:spPr/>
      <dgm:t>
        <a:bodyPr/>
        <a:lstStyle/>
        <a:p>
          <a:endParaRPr lang="en-US"/>
        </a:p>
      </dgm:t>
    </dgm:pt>
    <dgm:pt modelId="{3DC79E79-F28C-4AAC-AB7A-62DC14E5CB47}" type="sibTrans" cxnId="{D904996C-0326-42A0-A90D-55EF1717C6D7}">
      <dgm:prSet/>
      <dgm:spPr/>
      <dgm:t>
        <a:bodyPr/>
        <a:lstStyle/>
        <a:p>
          <a:endParaRPr lang="en-US"/>
        </a:p>
      </dgm:t>
    </dgm:pt>
    <dgm:pt modelId="{6D8B438C-C72D-45D0-A157-574E67D7350A}" type="pres">
      <dgm:prSet presAssocID="{7AF50303-BE8B-49F8-A1C6-E67CDA2F84F3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C2A71FC-CC2C-4479-B5D4-1ACFFA22F9E2}" type="pres">
      <dgm:prSet presAssocID="{F68E53D9-F5DD-4E5D-9D1B-35F0CA919F60}" presName="compNode" presStyleCnt="0"/>
      <dgm:spPr/>
    </dgm:pt>
    <dgm:pt modelId="{8EE36374-2FB8-4D63-91BC-2D32B8ADD89A}" type="pres">
      <dgm:prSet presAssocID="{F68E53D9-F5DD-4E5D-9D1B-35F0CA919F60}" presName="aNode" presStyleLbl="bgShp" presStyleIdx="0" presStyleCnt="1"/>
      <dgm:spPr/>
      <dgm:t>
        <a:bodyPr/>
        <a:lstStyle/>
        <a:p>
          <a:endParaRPr lang="en-US"/>
        </a:p>
      </dgm:t>
    </dgm:pt>
    <dgm:pt modelId="{9E1CD0D7-238D-4B8E-BCE9-0D7D42E29BBC}" type="pres">
      <dgm:prSet presAssocID="{F68E53D9-F5DD-4E5D-9D1B-35F0CA919F60}" presName="textNode" presStyleLbl="bgShp" presStyleIdx="0" presStyleCnt="1"/>
      <dgm:spPr/>
      <dgm:t>
        <a:bodyPr/>
        <a:lstStyle/>
        <a:p>
          <a:endParaRPr lang="en-US"/>
        </a:p>
      </dgm:t>
    </dgm:pt>
    <dgm:pt modelId="{244DC768-A449-4F08-9573-A6839533E077}" type="pres">
      <dgm:prSet presAssocID="{F68E53D9-F5DD-4E5D-9D1B-35F0CA919F60}" presName="compChildNode" presStyleCnt="0"/>
      <dgm:spPr/>
    </dgm:pt>
    <dgm:pt modelId="{12E32239-5DE9-45EA-86A4-7CACCEA63F2B}" type="pres">
      <dgm:prSet presAssocID="{F68E53D9-F5DD-4E5D-9D1B-35F0CA919F60}" presName="theInnerList" presStyleCnt="0"/>
      <dgm:spPr/>
    </dgm:pt>
    <dgm:pt modelId="{989D27EE-F9C3-4F8F-BB47-8E12D48CBE3D}" type="pres">
      <dgm:prSet presAssocID="{9AB68321-9592-4B01-A0A4-3FC641C0B7B4}" presName="child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517F70-8AC0-4EAB-8FCD-7F283FF77834}" type="pres">
      <dgm:prSet presAssocID="{9AB68321-9592-4B01-A0A4-3FC641C0B7B4}" presName="aSpace2" presStyleCnt="0"/>
      <dgm:spPr/>
    </dgm:pt>
    <dgm:pt modelId="{D57DA11B-E2D3-4358-9406-E4BAF401CA61}" type="pres">
      <dgm:prSet presAssocID="{DF60479B-B672-498C-B20F-03861666727E}" presName="child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9148DC-2B82-40E2-A8A7-6D7CB560E9B1}" type="pres">
      <dgm:prSet presAssocID="{DF60479B-B672-498C-B20F-03861666727E}" presName="aSpace2" presStyleCnt="0"/>
      <dgm:spPr/>
    </dgm:pt>
    <dgm:pt modelId="{AFEB3AB0-C93F-48C8-A69D-D3641E303624}" type="pres">
      <dgm:prSet presAssocID="{625846D7-ABA0-4392-99FB-A64A1693EBB7}" presName="child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72F131-F682-4FB7-B9E3-554A757975F7}" type="pres">
      <dgm:prSet presAssocID="{625846D7-ABA0-4392-99FB-A64A1693EBB7}" presName="aSpace2" presStyleCnt="0"/>
      <dgm:spPr/>
    </dgm:pt>
    <dgm:pt modelId="{ECE6BD06-FE72-4F92-8E07-EC47C0DACFC7}" type="pres">
      <dgm:prSet presAssocID="{AC7A0080-D34F-46FC-BEE5-CA082D4B2DEE}" presName="child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C40947A-1226-4041-8103-49B47E034C8F}" type="presOf" srcId="{625846D7-ABA0-4392-99FB-A64A1693EBB7}" destId="{AFEB3AB0-C93F-48C8-A69D-D3641E303624}" srcOrd="0" destOrd="0" presId="urn:microsoft.com/office/officeart/2005/8/layout/lProcess2"/>
    <dgm:cxn modelId="{3AAB7B3C-A1CB-41A9-9ABE-634CF7DF27E3}" type="presOf" srcId="{7AF50303-BE8B-49F8-A1C6-E67CDA2F84F3}" destId="{6D8B438C-C72D-45D0-A157-574E67D7350A}" srcOrd="0" destOrd="0" presId="urn:microsoft.com/office/officeart/2005/8/layout/lProcess2"/>
    <dgm:cxn modelId="{54E126DC-DB2E-4D5E-8757-63BBC70693D3}" srcId="{F68E53D9-F5DD-4E5D-9D1B-35F0CA919F60}" destId="{DF60479B-B672-498C-B20F-03861666727E}" srcOrd="1" destOrd="0" parTransId="{4FABE454-8EF2-4C75-86DC-F59870D5A9EB}" sibTransId="{24FF4E79-7313-46A0-B8AF-57E1FE201927}"/>
    <dgm:cxn modelId="{248187EA-E306-4051-B9F1-CD90C6A761DA}" srcId="{7AF50303-BE8B-49F8-A1C6-E67CDA2F84F3}" destId="{F68E53D9-F5DD-4E5D-9D1B-35F0CA919F60}" srcOrd="0" destOrd="0" parTransId="{2C308135-C19D-479A-8148-14EE637410B5}" sibTransId="{6AC5F2D5-0019-4436-8A8A-FAFC9CD98CCC}"/>
    <dgm:cxn modelId="{2BF1F671-BE53-479B-B650-8F57EA993ACF}" srcId="{F68E53D9-F5DD-4E5D-9D1B-35F0CA919F60}" destId="{625846D7-ABA0-4392-99FB-A64A1693EBB7}" srcOrd="2" destOrd="0" parTransId="{073634BA-E363-4413-8F1C-61B020DBC164}" sibTransId="{1DC6BDDB-1387-4881-ACA5-3230CE6399B5}"/>
    <dgm:cxn modelId="{D904996C-0326-42A0-A90D-55EF1717C6D7}" srcId="{F68E53D9-F5DD-4E5D-9D1B-35F0CA919F60}" destId="{AC7A0080-D34F-46FC-BEE5-CA082D4B2DEE}" srcOrd="3" destOrd="0" parTransId="{C6774686-1EAB-4A26-BD64-9B28A4DC1FE1}" sibTransId="{3DC79E79-F28C-4AAC-AB7A-62DC14E5CB47}"/>
    <dgm:cxn modelId="{0ACD1205-88C2-4924-AFDA-D597F0FE81E9}" type="presOf" srcId="{AC7A0080-D34F-46FC-BEE5-CA082D4B2DEE}" destId="{ECE6BD06-FE72-4F92-8E07-EC47C0DACFC7}" srcOrd="0" destOrd="0" presId="urn:microsoft.com/office/officeart/2005/8/layout/lProcess2"/>
    <dgm:cxn modelId="{BDB5992D-6C1D-4D5A-A406-888CE52BA374}" type="presOf" srcId="{DF60479B-B672-498C-B20F-03861666727E}" destId="{D57DA11B-E2D3-4358-9406-E4BAF401CA61}" srcOrd="0" destOrd="0" presId="urn:microsoft.com/office/officeart/2005/8/layout/lProcess2"/>
    <dgm:cxn modelId="{CACC3376-3B41-46DB-AE5D-00CBB660ED91}" type="presOf" srcId="{F68E53D9-F5DD-4E5D-9D1B-35F0CA919F60}" destId="{9E1CD0D7-238D-4B8E-BCE9-0D7D42E29BBC}" srcOrd="1" destOrd="0" presId="urn:microsoft.com/office/officeart/2005/8/layout/lProcess2"/>
    <dgm:cxn modelId="{3F7DE497-B9D9-4A12-8757-BFC31AA6CBDC}" type="presOf" srcId="{9AB68321-9592-4B01-A0A4-3FC641C0B7B4}" destId="{989D27EE-F9C3-4F8F-BB47-8E12D48CBE3D}" srcOrd="0" destOrd="0" presId="urn:microsoft.com/office/officeart/2005/8/layout/lProcess2"/>
    <dgm:cxn modelId="{81D3D4A8-A29E-4294-B31C-48190AC6460D}" srcId="{F68E53D9-F5DD-4E5D-9D1B-35F0CA919F60}" destId="{9AB68321-9592-4B01-A0A4-3FC641C0B7B4}" srcOrd="0" destOrd="0" parTransId="{35DB0EC6-CB0D-4722-BC1F-B67D99C57D6B}" sibTransId="{569651F2-F784-42F1-8717-5C37869B90D9}"/>
    <dgm:cxn modelId="{C0729518-AADB-421F-889B-82A3B9F2CE4A}" type="presOf" srcId="{F68E53D9-F5DD-4E5D-9D1B-35F0CA919F60}" destId="{8EE36374-2FB8-4D63-91BC-2D32B8ADD89A}" srcOrd="0" destOrd="0" presId="urn:microsoft.com/office/officeart/2005/8/layout/lProcess2"/>
    <dgm:cxn modelId="{6C6F6A55-A8FF-4B0B-8DEB-E14BCAB47CBF}" type="presParOf" srcId="{6D8B438C-C72D-45D0-A157-574E67D7350A}" destId="{AC2A71FC-CC2C-4479-B5D4-1ACFFA22F9E2}" srcOrd="0" destOrd="0" presId="urn:microsoft.com/office/officeart/2005/8/layout/lProcess2"/>
    <dgm:cxn modelId="{791D3936-B01B-4318-9915-68E1CA8B0387}" type="presParOf" srcId="{AC2A71FC-CC2C-4479-B5D4-1ACFFA22F9E2}" destId="{8EE36374-2FB8-4D63-91BC-2D32B8ADD89A}" srcOrd="0" destOrd="0" presId="urn:microsoft.com/office/officeart/2005/8/layout/lProcess2"/>
    <dgm:cxn modelId="{9C3B9A3C-3B0A-4336-9E5F-C39121D7949C}" type="presParOf" srcId="{AC2A71FC-CC2C-4479-B5D4-1ACFFA22F9E2}" destId="{9E1CD0D7-238D-4B8E-BCE9-0D7D42E29BBC}" srcOrd="1" destOrd="0" presId="urn:microsoft.com/office/officeart/2005/8/layout/lProcess2"/>
    <dgm:cxn modelId="{7C03279F-FD21-43B5-A17B-AB451EF8F361}" type="presParOf" srcId="{AC2A71FC-CC2C-4479-B5D4-1ACFFA22F9E2}" destId="{244DC768-A449-4F08-9573-A6839533E077}" srcOrd="2" destOrd="0" presId="urn:microsoft.com/office/officeart/2005/8/layout/lProcess2"/>
    <dgm:cxn modelId="{219D26EC-B90B-4EB4-98CA-2B63E519FF82}" type="presParOf" srcId="{244DC768-A449-4F08-9573-A6839533E077}" destId="{12E32239-5DE9-45EA-86A4-7CACCEA63F2B}" srcOrd="0" destOrd="0" presId="urn:microsoft.com/office/officeart/2005/8/layout/lProcess2"/>
    <dgm:cxn modelId="{60509D38-A4E5-4161-9213-E73BCD0EBD01}" type="presParOf" srcId="{12E32239-5DE9-45EA-86A4-7CACCEA63F2B}" destId="{989D27EE-F9C3-4F8F-BB47-8E12D48CBE3D}" srcOrd="0" destOrd="0" presId="urn:microsoft.com/office/officeart/2005/8/layout/lProcess2"/>
    <dgm:cxn modelId="{1DB036E0-F898-4280-8699-CFD30AFF658A}" type="presParOf" srcId="{12E32239-5DE9-45EA-86A4-7CACCEA63F2B}" destId="{B0517F70-8AC0-4EAB-8FCD-7F283FF77834}" srcOrd="1" destOrd="0" presId="urn:microsoft.com/office/officeart/2005/8/layout/lProcess2"/>
    <dgm:cxn modelId="{08EFFB30-4337-4DDD-B9FB-E661886FBD04}" type="presParOf" srcId="{12E32239-5DE9-45EA-86A4-7CACCEA63F2B}" destId="{D57DA11B-E2D3-4358-9406-E4BAF401CA61}" srcOrd="2" destOrd="0" presId="urn:microsoft.com/office/officeart/2005/8/layout/lProcess2"/>
    <dgm:cxn modelId="{8F6BECF9-128C-414B-9953-213FF563B5AA}" type="presParOf" srcId="{12E32239-5DE9-45EA-86A4-7CACCEA63F2B}" destId="{EF9148DC-2B82-40E2-A8A7-6D7CB560E9B1}" srcOrd="3" destOrd="0" presId="urn:microsoft.com/office/officeart/2005/8/layout/lProcess2"/>
    <dgm:cxn modelId="{FA5AC2B2-7CDF-4261-B741-1A3108D50544}" type="presParOf" srcId="{12E32239-5DE9-45EA-86A4-7CACCEA63F2B}" destId="{AFEB3AB0-C93F-48C8-A69D-D3641E303624}" srcOrd="4" destOrd="0" presId="urn:microsoft.com/office/officeart/2005/8/layout/lProcess2"/>
    <dgm:cxn modelId="{AE8C3357-D974-456A-BEA3-E87542B65B9F}" type="presParOf" srcId="{12E32239-5DE9-45EA-86A4-7CACCEA63F2B}" destId="{3672F131-F682-4FB7-B9E3-554A757975F7}" srcOrd="5" destOrd="0" presId="urn:microsoft.com/office/officeart/2005/8/layout/lProcess2"/>
    <dgm:cxn modelId="{3F27D196-D137-43E5-8368-ED94A096A3B2}" type="presParOf" srcId="{12E32239-5DE9-45EA-86A4-7CACCEA63F2B}" destId="{ECE6BD06-FE72-4F92-8E07-EC47C0DACFC7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E3CFE17-B3AC-4223-AB99-6A5F1F058EF7}" type="doc">
      <dgm:prSet loTypeId="urn:microsoft.com/office/officeart/2005/8/layout/hierarchy4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4D066C1-7733-4CB3-924A-8BA6CBF0BF41}">
      <dgm:prSet phldrT="[Text]"/>
      <dgm:spPr>
        <a:xfrm>
          <a:off x="7537" y="600"/>
          <a:ext cx="10500524" cy="1330047"/>
        </a:xfrm>
        <a:solidFill>
          <a:srgbClr val="8064A2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MANAGEMENT </a:t>
          </a:r>
          <a:r>
            <a:rPr lang="en-US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AND ADMINISTRATION</a:t>
          </a:r>
          <a:endParaRPr lang="en-US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5A37807E-81FD-4B89-B62D-B0D164239C63}" type="parTrans" cxnId="{7E773D01-4718-4009-B0BC-0998802D47E0}">
      <dgm:prSet/>
      <dgm:spPr/>
      <dgm:t>
        <a:bodyPr/>
        <a:lstStyle/>
        <a:p>
          <a:endParaRPr lang="en-US"/>
        </a:p>
      </dgm:t>
    </dgm:pt>
    <dgm:pt modelId="{BCEA7CF5-60BD-4842-88D0-5B25AA0988A3}" type="sibTrans" cxnId="{7E773D01-4718-4009-B0BC-0998802D47E0}">
      <dgm:prSet/>
      <dgm:spPr/>
      <dgm:t>
        <a:bodyPr/>
        <a:lstStyle/>
        <a:p>
          <a:endParaRPr lang="en-US"/>
        </a:p>
      </dgm:t>
    </dgm:pt>
    <dgm:pt modelId="{7691CD29-5866-478D-B12E-BA65DF97F8C9}">
      <dgm:prSet/>
      <dgm:spPr>
        <a:xfrm>
          <a:off x="7537" y="3020690"/>
          <a:ext cx="1447948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1: Two policies adopted and two policies reviewed for improved staff performance 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92136105-9426-499C-8C0F-FA1C78AD70BE}" type="parTrans" cxnId="{F3D6EE0B-0168-4F5F-95DB-8E13948924D3}">
      <dgm:prSet/>
      <dgm:spPr/>
      <dgm:t>
        <a:bodyPr/>
        <a:lstStyle/>
        <a:p>
          <a:endParaRPr lang="en-US"/>
        </a:p>
      </dgm:t>
    </dgm:pt>
    <dgm:pt modelId="{23D31E81-3847-4F25-A68A-3FF90A4E782E}" type="sibTrans" cxnId="{F3D6EE0B-0168-4F5F-95DB-8E13948924D3}">
      <dgm:prSet/>
      <dgm:spPr/>
      <dgm:t>
        <a:bodyPr/>
        <a:lstStyle/>
        <a:p>
          <a:endParaRPr lang="en-US"/>
        </a:p>
      </dgm:t>
    </dgm:pt>
    <dgm:pt modelId="{39920EA2-AE85-4A20-BE46-1DD7B3DCB54D}">
      <dgm:prSet/>
      <dgm:spPr>
        <a:xfrm>
          <a:off x="1516300" y="3020690"/>
          <a:ext cx="1447948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2: Twelve Governance meetings held for improved oversight function for organization programs 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CAA0F77-61E0-450A-B900-C122C9D578D8}" type="parTrans" cxnId="{E6FD132F-68AA-483D-9C45-7EF222791E2B}">
      <dgm:prSet/>
      <dgm:spPr/>
      <dgm:t>
        <a:bodyPr/>
        <a:lstStyle/>
        <a:p>
          <a:endParaRPr lang="en-US"/>
        </a:p>
      </dgm:t>
    </dgm:pt>
    <dgm:pt modelId="{9030F7D1-0814-4E87-AAD6-EB7AC0BB301F}" type="sibTrans" cxnId="{E6FD132F-68AA-483D-9C45-7EF222791E2B}">
      <dgm:prSet/>
      <dgm:spPr/>
      <dgm:t>
        <a:bodyPr/>
        <a:lstStyle/>
        <a:p>
          <a:endParaRPr lang="en-US"/>
        </a:p>
      </dgm:t>
    </dgm:pt>
    <dgm:pt modelId="{C9E13B60-1770-46C9-BA66-EC4D4C762C50}">
      <dgm:prSet/>
      <dgm:spPr>
        <a:xfrm>
          <a:off x="3025062" y="3020690"/>
          <a:ext cx="1447948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3:  Program Review meetings organized for planning and tracking progress of organizational work 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FF3ACD01-B983-4343-B729-DD71AA76A302}" type="parTrans" cxnId="{18503F72-4CCF-4F50-9498-1554EAEAA581}">
      <dgm:prSet/>
      <dgm:spPr/>
      <dgm:t>
        <a:bodyPr/>
        <a:lstStyle/>
        <a:p>
          <a:endParaRPr lang="en-US"/>
        </a:p>
      </dgm:t>
    </dgm:pt>
    <dgm:pt modelId="{EF34A89B-880C-4310-A927-DF2CA18EDB95}" type="sibTrans" cxnId="{18503F72-4CCF-4F50-9498-1554EAEAA581}">
      <dgm:prSet/>
      <dgm:spPr/>
      <dgm:t>
        <a:bodyPr/>
        <a:lstStyle/>
        <a:p>
          <a:endParaRPr lang="en-US"/>
        </a:p>
      </dgm:t>
    </dgm:pt>
    <dgm:pt modelId="{F32E3FD0-D550-420D-B569-7C35B75163AF}">
      <dgm:prSet/>
      <dgm:spPr>
        <a:xfrm>
          <a:off x="4533825" y="3020690"/>
          <a:ext cx="1447948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4:  Financial and narrative reports produced for enhanced transparency and accountability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B80AC53-E576-436C-AE34-0AC2D8EDF30D}" type="parTrans" cxnId="{94581690-5530-4689-9EFE-524143274895}">
      <dgm:prSet/>
      <dgm:spPr/>
      <dgm:t>
        <a:bodyPr/>
        <a:lstStyle/>
        <a:p>
          <a:endParaRPr lang="en-US"/>
        </a:p>
      </dgm:t>
    </dgm:pt>
    <dgm:pt modelId="{8B4617E2-5915-4950-B502-8E891A91C6A5}" type="sibTrans" cxnId="{94581690-5530-4689-9EFE-524143274895}">
      <dgm:prSet/>
      <dgm:spPr/>
      <dgm:t>
        <a:bodyPr/>
        <a:lstStyle/>
        <a:p>
          <a:endParaRPr lang="en-US"/>
        </a:p>
      </dgm:t>
    </dgm:pt>
    <dgm:pt modelId="{D5C7B210-4C4E-41A1-A45A-04B434F075BD}">
      <dgm:prSet/>
      <dgm:spPr>
        <a:xfrm>
          <a:off x="6042588" y="3020690"/>
          <a:ext cx="1447948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5:  Enhanced efficiency and effective organizational capacity to implement activities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C14578C6-7ECF-4823-8ED1-10F0741FB03E}" type="parTrans" cxnId="{49B0AC9B-8E6D-4B7E-89DE-53E5613C647F}">
      <dgm:prSet/>
      <dgm:spPr/>
      <dgm:t>
        <a:bodyPr/>
        <a:lstStyle/>
        <a:p>
          <a:endParaRPr lang="en-US"/>
        </a:p>
      </dgm:t>
    </dgm:pt>
    <dgm:pt modelId="{F411C618-06F8-4A52-996F-6879BC93D15E}" type="sibTrans" cxnId="{49B0AC9B-8E6D-4B7E-89DE-53E5613C647F}">
      <dgm:prSet/>
      <dgm:spPr/>
      <dgm:t>
        <a:bodyPr/>
        <a:lstStyle/>
        <a:p>
          <a:endParaRPr lang="en-US"/>
        </a:p>
      </dgm:t>
    </dgm:pt>
    <dgm:pt modelId="{8CE9EE41-BD5B-4677-ACDE-3B4DBADFFFA1}">
      <dgm:prSet/>
      <dgm:spPr>
        <a:xfrm>
          <a:off x="7551350" y="3020690"/>
          <a:ext cx="1447948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6: Five proposals developed and approved for enhanced sustainability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B27852B9-CD66-485E-A902-87C4C5AE2FF8}" type="parTrans" cxnId="{1C86DC82-F85D-4F9D-862E-EA31FD9258DC}">
      <dgm:prSet/>
      <dgm:spPr/>
      <dgm:t>
        <a:bodyPr/>
        <a:lstStyle/>
        <a:p>
          <a:endParaRPr lang="en-US"/>
        </a:p>
      </dgm:t>
    </dgm:pt>
    <dgm:pt modelId="{A700DDED-46AD-4769-A867-25E901387413}" type="sibTrans" cxnId="{1C86DC82-F85D-4F9D-862E-EA31FD9258DC}">
      <dgm:prSet/>
      <dgm:spPr/>
      <dgm:t>
        <a:bodyPr/>
        <a:lstStyle/>
        <a:p>
          <a:endParaRPr lang="en-US"/>
        </a:p>
      </dgm:t>
    </dgm:pt>
    <dgm:pt modelId="{DC5EB3EB-BBAF-4761-A343-2A667CF4CCAF}">
      <dgm:prSet/>
      <dgm:spPr>
        <a:xfrm>
          <a:off x="9060113" y="3020690"/>
          <a:ext cx="1447948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7: 53 staff motivated and their welfare improved for effective performance 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6B1BA72E-18A6-4E97-B25F-81BA3583D35D}" type="parTrans" cxnId="{5A5BA971-504D-4992-B1B9-58649C05761D}">
      <dgm:prSet/>
      <dgm:spPr/>
      <dgm:t>
        <a:bodyPr/>
        <a:lstStyle/>
        <a:p>
          <a:endParaRPr lang="en-US"/>
        </a:p>
      </dgm:t>
    </dgm:pt>
    <dgm:pt modelId="{D3BC63DA-DB79-489A-992A-A23098B08B96}" type="sibTrans" cxnId="{5A5BA971-504D-4992-B1B9-58649C05761D}">
      <dgm:prSet/>
      <dgm:spPr/>
      <dgm:t>
        <a:bodyPr/>
        <a:lstStyle/>
        <a:p>
          <a:endParaRPr lang="en-US"/>
        </a:p>
      </dgm:t>
    </dgm:pt>
    <dgm:pt modelId="{9E977878-A6D9-4ED3-AC39-B6DE44494FA6}">
      <dgm:prSet phldrT="[Text]"/>
      <dgm:spPr>
        <a:xfrm>
          <a:off x="7537" y="1510645"/>
          <a:ext cx="10500524" cy="1330047"/>
        </a:xfrm>
        <a:solidFill>
          <a:srgbClr val="F79646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Strategic Outcome 6:</a:t>
          </a:r>
        </a:p>
        <a:p>
          <a:r>
            <a:rPr lang="en-US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Enhanced credibility and sustainability of the organization by December 2015</a:t>
          </a:r>
          <a:endParaRPr lang="en-US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F1B72F2C-AC99-4CEE-A7F5-C490E6950DF2}" type="parTrans" cxnId="{28756B0B-A325-4987-B57A-FF9FF45F5035}">
      <dgm:prSet/>
      <dgm:spPr/>
      <dgm:t>
        <a:bodyPr/>
        <a:lstStyle/>
        <a:p>
          <a:endParaRPr lang="en-US"/>
        </a:p>
      </dgm:t>
    </dgm:pt>
    <dgm:pt modelId="{51240FE7-E837-4D88-8F6F-CFC14A666AED}" type="sibTrans" cxnId="{28756B0B-A325-4987-B57A-FF9FF45F5035}">
      <dgm:prSet/>
      <dgm:spPr/>
      <dgm:t>
        <a:bodyPr/>
        <a:lstStyle/>
        <a:p>
          <a:endParaRPr lang="en-US"/>
        </a:p>
      </dgm:t>
    </dgm:pt>
    <dgm:pt modelId="{E3E6F201-B7C2-4EEE-8A56-4557AEB63812}" type="pres">
      <dgm:prSet presAssocID="{0E3CFE17-B3AC-4223-AB99-6A5F1F058EF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99C71B3-07F7-41AC-B523-FF5CE8775879}" type="pres">
      <dgm:prSet presAssocID="{34D066C1-7733-4CB3-924A-8BA6CBF0BF41}" presName="vertOne" presStyleCnt="0"/>
      <dgm:spPr/>
    </dgm:pt>
    <dgm:pt modelId="{A517806C-717D-41E4-8B5C-3B41B621D418}" type="pres">
      <dgm:prSet presAssocID="{34D066C1-7733-4CB3-924A-8BA6CBF0BF41}" presName="txOne" presStyleLbl="node0" presStyleIdx="0" presStyleCnt="1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9B4F74AB-462E-471B-8469-5AA56B525987}" type="pres">
      <dgm:prSet presAssocID="{34D066C1-7733-4CB3-924A-8BA6CBF0BF41}" presName="parTransOne" presStyleCnt="0"/>
      <dgm:spPr/>
    </dgm:pt>
    <dgm:pt modelId="{26A8AEC8-9719-4D61-A74F-380E3DEE9279}" type="pres">
      <dgm:prSet presAssocID="{34D066C1-7733-4CB3-924A-8BA6CBF0BF41}" presName="horzOne" presStyleCnt="0"/>
      <dgm:spPr/>
    </dgm:pt>
    <dgm:pt modelId="{33943C42-6D0E-4C8D-B5E7-31ACC3A758D4}" type="pres">
      <dgm:prSet presAssocID="{9E977878-A6D9-4ED3-AC39-B6DE44494FA6}" presName="vertTwo" presStyleCnt="0"/>
      <dgm:spPr/>
    </dgm:pt>
    <dgm:pt modelId="{8844FDB4-2720-4389-870C-70B7C38DC031}" type="pres">
      <dgm:prSet presAssocID="{9E977878-A6D9-4ED3-AC39-B6DE44494FA6}" presName="txTwo" presStyleLbl="node2" presStyleIdx="0" presStyleCnt="1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A2A45E47-95B9-49DC-9696-330A6375D40E}" type="pres">
      <dgm:prSet presAssocID="{9E977878-A6D9-4ED3-AC39-B6DE44494FA6}" presName="parTransTwo" presStyleCnt="0"/>
      <dgm:spPr/>
    </dgm:pt>
    <dgm:pt modelId="{11334D28-F184-4D2F-89E5-744D95C21D48}" type="pres">
      <dgm:prSet presAssocID="{9E977878-A6D9-4ED3-AC39-B6DE44494FA6}" presName="horzTwo" presStyleCnt="0"/>
      <dgm:spPr/>
    </dgm:pt>
    <dgm:pt modelId="{CAF2F47A-1391-4DB4-8C7E-04772A08A134}" type="pres">
      <dgm:prSet presAssocID="{7691CD29-5866-478D-B12E-BA65DF97F8C9}" presName="vertThree" presStyleCnt="0"/>
      <dgm:spPr/>
    </dgm:pt>
    <dgm:pt modelId="{5312C418-A76C-437E-A980-77E716E8D3A3}" type="pres">
      <dgm:prSet presAssocID="{7691CD29-5866-478D-B12E-BA65DF97F8C9}" presName="txThree" presStyleLbl="node3" presStyleIdx="0" presStyleCnt="7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2B46FEE7-735C-44F0-BAE0-6B4537605E93}" type="pres">
      <dgm:prSet presAssocID="{7691CD29-5866-478D-B12E-BA65DF97F8C9}" presName="horzThree" presStyleCnt="0"/>
      <dgm:spPr/>
    </dgm:pt>
    <dgm:pt modelId="{B30C5DC9-EBE4-4ADB-B1DC-51E15BFC61D4}" type="pres">
      <dgm:prSet presAssocID="{23D31E81-3847-4F25-A68A-3FF90A4E782E}" presName="sibSpaceThree" presStyleCnt="0"/>
      <dgm:spPr/>
    </dgm:pt>
    <dgm:pt modelId="{BBBCAA9D-1CE6-4C53-A4B3-70D4111CB5CF}" type="pres">
      <dgm:prSet presAssocID="{39920EA2-AE85-4A20-BE46-1DD7B3DCB54D}" presName="vertThree" presStyleCnt="0"/>
      <dgm:spPr/>
    </dgm:pt>
    <dgm:pt modelId="{43818ABB-4176-45FF-A4C2-DFB7883D2962}" type="pres">
      <dgm:prSet presAssocID="{39920EA2-AE85-4A20-BE46-1DD7B3DCB54D}" presName="txThree" presStyleLbl="node3" presStyleIdx="1" presStyleCnt="7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B053D232-395F-479F-A4FB-B2129A5DDA77}" type="pres">
      <dgm:prSet presAssocID="{39920EA2-AE85-4A20-BE46-1DD7B3DCB54D}" presName="horzThree" presStyleCnt="0"/>
      <dgm:spPr/>
    </dgm:pt>
    <dgm:pt modelId="{A8131748-57F7-4989-AA83-9CCFEF138202}" type="pres">
      <dgm:prSet presAssocID="{9030F7D1-0814-4E87-AAD6-EB7AC0BB301F}" presName="sibSpaceThree" presStyleCnt="0"/>
      <dgm:spPr/>
    </dgm:pt>
    <dgm:pt modelId="{988F32FE-2E97-4DC3-95AB-9C61695C5FDB}" type="pres">
      <dgm:prSet presAssocID="{C9E13B60-1770-46C9-BA66-EC4D4C762C50}" presName="vertThree" presStyleCnt="0"/>
      <dgm:spPr/>
    </dgm:pt>
    <dgm:pt modelId="{7862C159-DC17-4551-8065-37D6C9112E6A}" type="pres">
      <dgm:prSet presAssocID="{C9E13B60-1770-46C9-BA66-EC4D4C762C50}" presName="txThree" presStyleLbl="node3" presStyleIdx="2" presStyleCnt="7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DFEE72AE-BFB8-4A9D-B99C-97C418A90C8D}" type="pres">
      <dgm:prSet presAssocID="{C9E13B60-1770-46C9-BA66-EC4D4C762C50}" presName="horzThree" presStyleCnt="0"/>
      <dgm:spPr/>
    </dgm:pt>
    <dgm:pt modelId="{2B79EBFB-93F9-4901-8920-6F1B40AB34BE}" type="pres">
      <dgm:prSet presAssocID="{EF34A89B-880C-4310-A927-DF2CA18EDB95}" presName="sibSpaceThree" presStyleCnt="0"/>
      <dgm:spPr/>
    </dgm:pt>
    <dgm:pt modelId="{482CB5F2-76BE-4C81-8A87-E4D0C503D413}" type="pres">
      <dgm:prSet presAssocID="{F32E3FD0-D550-420D-B569-7C35B75163AF}" presName="vertThree" presStyleCnt="0"/>
      <dgm:spPr/>
    </dgm:pt>
    <dgm:pt modelId="{386D6FF3-3EC1-483E-9C83-D9E6B77E4F76}" type="pres">
      <dgm:prSet presAssocID="{F32E3FD0-D550-420D-B569-7C35B75163AF}" presName="txThree" presStyleLbl="node3" presStyleIdx="3" presStyleCnt="7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D036756-A9F2-419A-8941-F3D9FE0BD3BE}" type="pres">
      <dgm:prSet presAssocID="{F32E3FD0-D550-420D-B569-7C35B75163AF}" presName="horzThree" presStyleCnt="0"/>
      <dgm:spPr/>
    </dgm:pt>
    <dgm:pt modelId="{A83BD3C4-1959-4DAF-A6DD-1E55AD14B84A}" type="pres">
      <dgm:prSet presAssocID="{8B4617E2-5915-4950-B502-8E891A91C6A5}" presName="sibSpaceThree" presStyleCnt="0"/>
      <dgm:spPr/>
    </dgm:pt>
    <dgm:pt modelId="{6F8AED70-3D65-4A32-8AD1-0D2011FD57A1}" type="pres">
      <dgm:prSet presAssocID="{D5C7B210-4C4E-41A1-A45A-04B434F075BD}" presName="vertThree" presStyleCnt="0"/>
      <dgm:spPr/>
    </dgm:pt>
    <dgm:pt modelId="{3BD10145-8F23-4637-8F11-7D0D1F259F4E}" type="pres">
      <dgm:prSet presAssocID="{D5C7B210-4C4E-41A1-A45A-04B434F075BD}" presName="txThree" presStyleLbl="node3" presStyleIdx="4" presStyleCnt="7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993C0A5E-9C71-4D26-B6B0-18C7513AD9EB}" type="pres">
      <dgm:prSet presAssocID="{D5C7B210-4C4E-41A1-A45A-04B434F075BD}" presName="horzThree" presStyleCnt="0"/>
      <dgm:spPr/>
    </dgm:pt>
    <dgm:pt modelId="{D89F213F-7222-4453-8E2A-CD33A2E23FDA}" type="pres">
      <dgm:prSet presAssocID="{F411C618-06F8-4A52-996F-6879BC93D15E}" presName="sibSpaceThree" presStyleCnt="0"/>
      <dgm:spPr/>
    </dgm:pt>
    <dgm:pt modelId="{95AE4C30-70A5-42BB-8A3B-E5F076749F7A}" type="pres">
      <dgm:prSet presAssocID="{8CE9EE41-BD5B-4677-ACDE-3B4DBADFFFA1}" presName="vertThree" presStyleCnt="0"/>
      <dgm:spPr/>
    </dgm:pt>
    <dgm:pt modelId="{4CCCAAF7-13D2-4287-BD57-10999D54BCF5}" type="pres">
      <dgm:prSet presAssocID="{8CE9EE41-BD5B-4677-ACDE-3B4DBADFFFA1}" presName="txThree" presStyleLbl="node3" presStyleIdx="5" presStyleCnt="7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973ED933-A573-4E1B-83B9-0A76F443D643}" type="pres">
      <dgm:prSet presAssocID="{8CE9EE41-BD5B-4677-ACDE-3B4DBADFFFA1}" presName="horzThree" presStyleCnt="0"/>
      <dgm:spPr/>
    </dgm:pt>
    <dgm:pt modelId="{8A820F96-C2A4-476F-9328-3D643162E423}" type="pres">
      <dgm:prSet presAssocID="{A700DDED-46AD-4769-A867-25E901387413}" presName="sibSpaceThree" presStyleCnt="0"/>
      <dgm:spPr/>
    </dgm:pt>
    <dgm:pt modelId="{FB1FF088-0C6C-42FA-964E-4D9C5F52AB2B}" type="pres">
      <dgm:prSet presAssocID="{DC5EB3EB-BBAF-4761-A343-2A667CF4CCAF}" presName="vertThree" presStyleCnt="0"/>
      <dgm:spPr/>
    </dgm:pt>
    <dgm:pt modelId="{087F3D55-25F4-4271-9C72-0999EBA08D9C}" type="pres">
      <dgm:prSet presAssocID="{DC5EB3EB-BBAF-4761-A343-2A667CF4CCAF}" presName="txThree" presStyleLbl="node3" presStyleIdx="6" presStyleCnt="7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F4609E7B-045F-4AC6-8456-0FF860F41875}" type="pres">
      <dgm:prSet presAssocID="{DC5EB3EB-BBAF-4761-A343-2A667CF4CCAF}" presName="horzThree" presStyleCnt="0"/>
      <dgm:spPr/>
    </dgm:pt>
  </dgm:ptLst>
  <dgm:cxnLst>
    <dgm:cxn modelId="{7E773D01-4718-4009-B0BC-0998802D47E0}" srcId="{0E3CFE17-B3AC-4223-AB99-6A5F1F058EF7}" destId="{34D066C1-7733-4CB3-924A-8BA6CBF0BF41}" srcOrd="0" destOrd="0" parTransId="{5A37807E-81FD-4B89-B62D-B0D164239C63}" sibTransId="{BCEA7CF5-60BD-4842-88D0-5B25AA0988A3}"/>
    <dgm:cxn modelId="{6D6E634B-162C-4379-AB65-696F330AE914}" type="presOf" srcId="{C9E13B60-1770-46C9-BA66-EC4D4C762C50}" destId="{7862C159-DC17-4551-8065-37D6C9112E6A}" srcOrd="0" destOrd="0" presId="urn:microsoft.com/office/officeart/2005/8/layout/hierarchy4"/>
    <dgm:cxn modelId="{94581690-5530-4689-9EFE-524143274895}" srcId="{9E977878-A6D9-4ED3-AC39-B6DE44494FA6}" destId="{F32E3FD0-D550-420D-B569-7C35B75163AF}" srcOrd="3" destOrd="0" parTransId="{3B80AC53-E576-436C-AE34-0AC2D8EDF30D}" sibTransId="{8B4617E2-5915-4950-B502-8E891A91C6A5}"/>
    <dgm:cxn modelId="{28756B0B-A325-4987-B57A-FF9FF45F5035}" srcId="{34D066C1-7733-4CB3-924A-8BA6CBF0BF41}" destId="{9E977878-A6D9-4ED3-AC39-B6DE44494FA6}" srcOrd="0" destOrd="0" parTransId="{F1B72F2C-AC99-4CEE-A7F5-C490E6950DF2}" sibTransId="{51240FE7-E837-4D88-8F6F-CFC14A666AED}"/>
    <dgm:cxn modelId="{49B0AC9B-8E6D-4B7E-89DE-53E5613C647F}" srcId="{9E977878-A6D9-4ED3-AC39-B6DE44494FA6}" destId="{D5C7B210-4C4E-41A1-A45A-04B434F075BD}" srcOrd="4" destOrd="0" parTransId="{C14578C6-7ECF-4823-8ED1-10F0741FB03E}" sibTransId="{F411C618-06F8-4A52-996F-6879BC93D15E}"/>
    <dgm:cxn modelId="{8806C466-7533-4EA8-A360-CDF0382EE826}" type="presOf" srcId="{34D066C1-7733-4CB3-924A-8BA6CBF0BF41}" destId="{A517806C-717D-41E4-8B5C-3B41B621D418}" srcOrd="0" destOrd="0" presId="urn:microsoft.com/office/officeart/2005/8/layout/hierarchy4"/>
    <dgm:cxn modelId="{5A5BA971-504D-4992-B1B9-58649C05761D}" srcId="{9E977878-A6D9-4ED3-AC39-B6DE44494FA6}" destId="{DC5EB3EB-BBAF-4761-A343-2A667CF4CCAF}" srcOrd="6" destOrd="0" parTransId="{6B1BA72E-18A6-4E97-B25F-81BA3583D35D}" sibTransId="{D3BC63DA-DB79-489A-992A-A23098B08B96}"/>
    <dgm:cxn modelId="{801ED4C6-D9D1-41A6-8540-FC50DC96A7CF}" type="presOf" srcId="{9E977878-A6D9-4ED3-AC39-B6DE44494FA6}" destId="{8844FDB4-2720-4389-870C-70B7C38DC031}" srcOrd="0" destOrd="0" presId="urn:microsoft.com/office/officeart/2005/8/layout/hierarchy4"/>
    <dgm:cxn modelId="{F016443A-8D4E-402E-8869-15C1AC208EE9}" type="presOf" srcId="{39920EA2-AE85-4A20-BE46-1DD7B3DCB54D}" destId="{43818ABB-4176-45FF-A4C2-DFB7883D2962}" srcOrd="0" destOrd="0" presId="urn:microsoft.com/office/officeart/2005/8/layout/hierarchy4"/>
    <dgm:cxn modelId="{DF27C5BD-0B43-46F8-A381-8DD345BB33F5}" type="presOf" srcId="{DC5EB3EB-BBAF-4761-A343-2A667CF4CCAF}" destId="{087F3D55-25F4-4271-9C72-0999EBA08D9C}" srcOrd="0" destOrd="0" presId="urn:microsoft.com/office/officeart/2005/8/layout/hierarchy4"/>
    <dgm:cxn modelId="{36042A1B-E5BB-4D0B-B9FA-37E0833E60AD}" type="presOf" srcId="{F32E3FD0-D550-420D-B569-7C35B75163AF}" destId="{386D6FF3-3EC1-483E-9C83-D9E6B77E4F76}" srcOrd="0" destOrd="0" presId="urn:microsoft.com/office/officeart/2005/8/layout/hierarchy4"/>
    <dgm:cxn modelId="{F3D6EE0B-0168-4F5F-95DB-8E13948924D3}" srcId="{9E977878-A6D9-4ED3-AC39-B6DE44494FA6}" destId="{7691CD29-5866-478D-B12E-BA65DF97F8C9}" srcOrd="0" destOrd="0" parTransId="{92136105-9426-499C-8C0F-FA1C78AD70BE}" sibTransId="{23D31E81-3847-4F25-A68A-3FF90A4E782E}"/>
    <dgm:cxn modelId="{1C86DC82-F85D-4F9D-862E-EA31FD9258DC}" srcId="{9E977878-A6D9-4ED3-AC39-B6DE44494FA6}" destId="{8CE9EE41-BD5B-4677-ACDE-3B4DBADFFFA1}" srcOrd="5" destOrd="0" parTransId="{B27852B9-CD66-485E-A902-87C4C5AE2FF8}" sibTransId="{A700DDED-46AD-4769-A867-25E901387413}"/>
    <dgm:cxn modelId="{3EB87F5D-E2DC-4583-A76B-518E992E0528}" type="presOf" srcId="{0E3CFE17-B3AC-4223-AB99-6A5F1F058EF7}" destId="{E3E6F201-B7C2-4EEE-8A56-4557AEB63812}" srcOrd="0" destOrd="0" presId="urn:microsoft.com/office/officeart/2005/8/layout/hierarchy4"/>
    <dgm:cxn modelId="{E2037DF2-EB1E-4F8B-8752-652156B0D9BB}" type="presOf" srcId="{D5C7B210-4C4E-41A1-A45A-04B434F075BD}" destId="{3BD10145-8F23-4637-8F11-7D0D1F259F4E}" srcOrd="0" destOrd="0" presId="urn:microsoft.com/office/officeart/2005/8/layout/hierarchy4"/>
    <dgm:cxn modelId="{18503F72-4CCF-4F50-9498-1554EAEAA581}" srcId="{9E977878-A6D9-4ED3-AC39-B6DE44494FA6}" destId="{C9E13B60-1770-46C9-BA66-EC4D4C762C50}" srcOrd="2" destOrd="0" parTransId="{FF3ACD01-B983-4343-B729-DD71AA76A302}" sibTransId="{EF34A89B-880C-4310-A927-DF2CA18EDB95}"/>
    <dgm:cxn modelId="{E6FD132F-68AA-483D-9C45-7EF222791E2B}" srcId="{9E977878-A6D9-4ED3-AC39-B6DE44494FA6}" destId="{39920EA2-AE85-4A20-BE46-1DD7B3DCB54D}" srcOrd="1" destOrd="0" parTransId="{3CAA0F77-61E0-450A-B900-C122C9D578D8}" sibTransId="{9030F7D1-0814-4E87-AAD6-EB7AC0BB301F}"/>
    <dgm:cxn modelId="{90B3CFDF-38A5-446A-A768-C1CBAB190687}" type="presOf" srcId="{7691CD29-5866-478D-B12E-BA65DF97F8C9}" destId="{5312C418-A76C-437E-A980-77E716E8D3A3}" srcOrd="0" destOrd="0" presId="urn:microsoft.com/office/officeart/2005/8/layout/hierarchy4"/>
    <dgm:cxn modelId="{31C9E0FB-B7DB-4DB5-A941-E36CD4438A7B}" type="presOf" srcId="{8CE9EE41-BD5B-4677-ACDE-3B4DBADFFFA1}" destId="{4CCCAAF7-13D2-4287-BD57-10999D54BCF5}" srcOrd="0" destOrd="0" presId="urn:microsoft.com/office/officeart/2005/8/layout/hierarchy4"/>
    <dgm:cxn modelId="{88FD4A99-CC85-4326-914E-CCC35034FAB7}" type="presParOf" srcId="{E3E6F201-B7C2-4EEE-8A56-4557AEB63812}" destId="{D99C71B3-07F7-41AC-B523-FF5CE8775879}" srcOrd="0" destOrd="0" presId="urn:microsoft.com/office/officeart/2005/8/layout/hierarchy4"/>
    <dgm:cxn modelId="{34EE4AE3-DC6E-4B1A-9DD8-89156631E9FE}" type="presParOf" srcId="{D99C71B3-07F7-41AC-B523-FF5CE8775879}" destId="{A517806C-717D-41E4-8B5C-3B41B621D418}" srcOrd="0" destOrd="0" presId="urn:microsoft.com/office/officeart/2005/8/layout/hierarchy4"/>
    <dgm:cxn modelId="{CB455CC3-B1DF-4187-9D9E-CA113130DAF9}" type="presParOf" srcId="{D99C71B3-07F7-41AC-B523-FF5CE8775879}" destId="{9B4F74AB-462E-471B-8469-5AA56B525987}" srcOrd="1" destOrd="0" presId="urn:microsoft.com/office/officeart/2005/8/layout/hierarchy4"/>
    <dgm:cxn modelId="{17B9EEE8-388E-4963-85C2-694A96B4CBC5}" type="presParOf" srcId="{D99C71B3-07F7-41AC-B523-FF5CE8775879}" destId="{26A8AEC8-9719-4D61-A74F-380E3DEE9279}" srcOrd="2" destOrd="0" presId="urn:microsoft.com/office/officeart/2005/8/layout/hierarchy4"/>
    <dgm:cxn modelId="{40C415DE-DADA-4C44-8C02-540B18AFB0FE}" type="presParOf" srcId="{26A8AEC8-9719-4D61-A74F-380E3DEE9279}" destId="{33943C42-6D0E-4C8D-B5E7-31ACC3A758D4}" srcOrd="0" destOrd="0" presId="urn:microsoft.com/office/officeart/2005/8/layout/hierarchy4"/>
    <dgm:cxn modelId="{5503C17E-43BF-4260-AF9E-00AA511063AF}" type="presParOf" srcId="{33943C42-6D0E-4C8D-B5E7-31ACC3A758D4}" destId="{8844FDB4-2720-4389-870C-70B7C38DC031}" srcOrd="0" destOrd="0" presId="urn:microsoft.com/office/officeart/2005/8/layout/hierarchy4"/>
    <dgm:cxn modelId="{04ECC35E-CF11-4A5E-A802-407479FF0110}" type="presParOf" srcId="{33943C42-6D0E-4C8D-B5E7-31ACC3A758D4}" destId="{A2A45E47-95B9-49DC-9696-330A6375D40E}" srcOrd="1" destOrd="0" presId="urn:microsoft.com/office/officeart/2005/8/layout/hierarchy4"/>
    <dgm:cxn modelId="{C6AED778-838E-45E2-9A85-9DB089BF9AE2}" type="presParOf" srcId="{33943C42-6D0E-4C8D-B5E7-31ACC3A758D4}" destId="{11334D28-F184-4D2F-89E5-744D95C21D48}" srcOrd="2" destOrd="0" presId="urn:microsoft.com/office/officeart/2005/8/layout/hierarchy4"/>
    <dgm:cxn modelId="{69569BB6-4B6A-4744-BC5F-E251471961DB}" type="presParOf" srcId="{11334D28-F184-4D2F-89E5-744D95C21D48}" destId="{CAF2F47A-1391-4DB4-8C7E-04772A08A134}" srcOrd="0" destOrd="0" presId="urn:microsoft.com/office/officeart/2005/8/layout/hierarchy4"/>
    <dgm:cxn modelId="{0CFDCFB3-E2A8-4B36-8289-30087C502C56}" type="presParOf" srcId="{CAF2F47A-1391-4DB4-8C7E-04772A08A134}" destId="{5312C418-A76C-437E-A980-77E716E8D3A3}" srcOrd="0" destOrd="0" presId="urn:microsoft.com/office/officeart/2005/8/layout/hierarchy4"/>
    <dgm:cxn modelId="{B6A7D0F6-6B27-43CA-89D9-C3D958468BD6}" type="presParOf" srcId="{CAF2F47A-1391-4DB4-8C7E-04772A08A134}" destId="{2B46FEE7-735C-44F0-BAE0-6B4537605E93}" srcOrd="1" destOrd="0" presId="urn:microsoft.com/office/officeart/2005/8/layout/hierarchy4"/>
    <dgm:cxn modelId="{4A07B00E-0E06-483C-BD56-5D34F185867F}" type="presParOf" srcId="{11334D28-F184-4D2F-89E5-744D95C21D48}" destId="{B30C5DC9-EBE4-4ADB-B1DC-51E15BFC61D4}" srcOrd="1" destOrd="0" presId="urn:microsoft.com/office/officeart/2005/8/layout/hierarchy4"/>
    <dgm:cxn modelId="{C4C3A105-F792-4159-A159-10327C039861}" type="presParOf" srcId="{11334D28-F184-4D2F-89E5-744D95C21D48}" destId="{BBBCAA9D-1CE6-4C53-A4B3-70D4111CB5CF}" srcOrd="2" destOrd="0" presId="urn:microsoft.com/office/officeart/2005/8/layout/hierarchy4"/>
    <dgm:cxn modelId="{9F4954B8-2DA2-444A-92F9-9F5B5A87906F}" type="presParOf" srcId="{BBBCAA9D-1CE6-4C53-A4B3-70D4111CB5CF}" destId="{43818ABB-4176-45FF-A4C2-DFB7883D2962}" srcOrd="0" destOrd="0" presId="urn:microsoft.com/office/officeart/2005/8/layout/hierarchy4"/>
    <dgm:cxn modelId="{393B9902-EA91-4E42-BC80-ED69C4802E63}" type="presParOf" srcId="{BBBCAA9D-1CE6-4C53-A4B3-70D4111CB5CF}" destId="{B053D232-395F-479F-A4FB-B2129A5DDA77}" srcOrd="1" destOrd="0" presId="urn:microsoft.com/office/officeart/2005/8/layout/hierarchy4"/>
    <dgm:cxn modelId="{010CFFBA-C068-4374-9AD1-412E743F63D3}" type="presParOf" srcId="{11334D28-F184-4D2F-89E5-744D95C21D48}" destId="{A8131748-57F7-4989-AA83-9CCFEF138202}" srcOrd="3" destOrd="0" presId="urn:microsoft.com/office/officeart/2005/8/layout/hierarchy4"/>
    <dgm:cxn modelId="{A0E36F5D-84E8-466C-8A12-C424EA2EA4AC}" type="presParOf" srcId="{11334D28-F184-4D2F-89E5-744D95C21D48}" destId="{988F32FE-2E97-4DC3-95AB-9C61695C5FDB}" srcOrd="4" destOrd="0" presId="urn:microsoft.com/office/officeart/2005/8/layout/hierarchy4"/>
    <dgm:cxn modelId="{5980878B-C01F-4F58-922F-125BA16F1EC6}" type="presParOf" srcId="{988F32FE-2E97-4DC3-95AB-9C61695C5FDB}" destId="{7862C159-DC17-4551-8065-37D6C9112E6A}" srcOrd="0" destOrd="0" presId="urn:microsoft.com/office/officeart/2005/8/layout/hierarchy4"/>
    <dgm:cxn modelId="{69AC3765-24D8-43C1-A462-04E94A5EE5CF}" type="presParOf" srcId="{988F32FE-2E97-4DC3-95AB-9C61695C5FDB}" destId="{DFEE72AE-BFB8-4A9D-B99C-97C418A90C8D}" srcOrd="1" destOrd="0" presId="urn:microsoft.com/office/officeart/2005/8/layout/hierarchy4"/>
    <dgm:cxn modelId="{BC9E186D-399D-45AE-8428-643ECE1C61C9}" type="presParOf" srcId="{11334D28-F184-4D2F-89E5-744D95C21D48}" destId="{2B79EBFB-93F9-4901-8920-6F1B40AB34BE}" srcOrd="5" destOrd="0" presId="urn:microsoft.com/office/officeart/2005/8/layout/hierarchy4"/>
    <dgm:cxn modelId="{AC3D726E-F80D-4483-9B30-F997BAF84477}" type="presParOf" srcId="{11334D28-F184-4D2F-89E5-744D95C21D48}" destId="{482CB5F2-76BE-4C81-8A87-E4D0C503D413}" srcOrd="6" destOrd="0" presId="urn:microsoft.com/office/officeart/2005/8/layout/hierarchy4"/>
    <dgm:cxn modelId="{6AEAEF0A-6594-43C4-812B-A3A7D1EDA04E}" type="presParOf" srcId="{482CB5F2-76BE-4C81-8A87-E4D0C503D413}" destId="{386D6FF3-3EC1-483E-9C83-D9E6B77E4F76}" srcOrd="0" destOrd="0" presId="urn:microsoft.com/office/officeart/2005/8/layout/hierarchy4"/>
    <dgm:cxn modelId="{BB0663BB-783C-4842-857B-16AF31A7DBE7}" type="presParOf" srcId="{482CB5F2-76BE-4C81-8A87-E4D0C503D413}" destId="{7D036756-A9F2-419A-8941-F3D9FE0BD3BE}" srcOrd="1" destOrd="0" presId="urn:microsoft.com/office/officeart/2005/8/layout/hierarchy4"/>
    <dgm:cxn modelId="{6EA33225-1F25-4C94-94DC-5CF29490E546}" type="presParOf" srcId="{11334D28-F184-4D2F-89E5-744D95C21D48}" destId="{A83BD3C4-1959-4DAF-A6DD-1E55AD14B84A}" srcOrd="7" destOrd="0" presId="urn:microsoft.com/office/officeart/2005/8/layout/hierarchy4"/>
    <dgm:cxn modelId="{C5EE4618-2C2E-4023-8A83-5FC8E9F7BB89}" type="presParOf" srcId="{11334D28-F184-4D2F-89E5-744D95C21D48}" destId="{6F8AED70-3D65-4A32-8AD1-0D2011FD57A1}" srcOrd="8" destOrd="0" presId="urn:microsoft.com/office/officeart/2005/8/layout/hierarchy4"/>
    <dgm:cxn modelId="{044B4375-1BBE-4D94-B88C-5F1596A29252}" type="presParOf" srcId="{6F8AED70-3D65-4A32-8AD1-0D2011FD57A1}" destId="{3BD10145-8F23-4637-8F11-7D0D1F259F4E}" srcOrd="0" destOrd="0" presId="urn:microsoft.com/office/officeart/2005/8/layout/hierarchy4"/>
    <dgm:cxn modelId="{C62D7288-72C6-4F68-8EAF-68AF826C7061}" type="presParOf" srcId="{6F8AED70-3D65-4A32-8AD1-0D2011FD57A1}" destId="{993C0A5E-9C71-4D26-B6B0-18C7513AD9EB}" srcOrd="1" destOrd="0" presId="urn:microsoft.com/office/officeart/2005/8/layout/hierarchy4"/>
    <dgm:cxn modelId="{D60CD0D9-1284-402D-8C8D-6CAF9B29582C}" type="presParOf" srcId="{11334D28-F184-4D2F-89E5-744D95C21D48}" destId="{D89F213F-7222-4453-8E2A-CD33A2E23FDA}" srcOrd="9" destOrd="0" presId="urn:microsoft.com/office/officeart/2005/8/layout/hierarchy4"/>
    <dgm:cxn modelId="{D4A55744-56CB-44DD-8052-0003B07C4FBE}" type="presParOf" srcId="{11334D28-F184-4D2F-89E5-744D95C21D48}" destId="{95AE4C30-70A5-42BB-8A3B-E5F076749F7A}" srcOrd="10" destOrd="0" presId="urn:microsoft.com/office/officeart/2005/8/layout/hierarchy4"/>
    <dgm:cxn modelId="{B10BED34-E3E6-4B5E-84B4-8094D173B98E}" type="presParOf" srcId="{95AE4C30-70A5-42BB-8A3B-E5F076749F7A}" destId="{4CCCAAF7-13D2-4287-BD57-10999D54BCF5}" srcOrd="0" destOrd="0" presId="urn:microsoft.com/office/officeart/2005/8/layout/hierarchy4"/>
    <dgm:cxn modelId="{0CC83EA4-FD35-46D7-B1C0-D9EAD470A78E}" type="presParOf" srcId="{95AE4C30-70A5-42BB-8A3B-E5F076749F7A}" destId="{973ED933-A573-4E1B-83B9-0A76F443D643}" srcOrd="1" destOrd="0" presId="urn:microsoft.com/office/officeart/2005/8/layout/hierarchy4"/>
    <dgm:cxn modelId="{5A325AF4-A050-49FB-A418-3D8CC3BF505A}" type="presParOf" srcId="{11334D28-F184-4D2F-89E5-744D95C21D48}" destId="{8A820F96-C2A4-476F-9328-3D643162E423}" srcOrd="11" destOrd="0" presId="urn:microsoft.com/office/officeart/2005/8/layout/hierarchy4"/>
    <dgm:cxn modelId="{86329AC4-8ADD-4E9A-A77D-B39F5B35100D}" type="presParOf" srcId="{11334D28-F184-4D2F-89E5-744D95C21D48}" destId="{FB1FF088-0C6C-42FA-964E-4D9C5F52AB2B}" srcOrd="12" destOrd="0" presId="urn:microsoft.com/office/officeart/2005/8/layout/hierarchy4"/>
    <dgm:cxn modelId="{F0E6DEC6-9FDC-43F7-B8A0-4C3BB51AD544}" type="presParOf" srcId="{FB1FF088-0C6C-42FA-964E-4D9C5F52AB2B}" destId="{087F3D55-25F4-4271-9C72-0999EBA08D9C}" srcOrd="0" destOrd="0" presId="urn:microsoft.com/office/officeart/2005/8/layout/hierarchy4"/>
    <dgm:cxn modelId="{1BD537AA-BFB2-422A-9AB4-6642B173A0DF}" type="presParOf" srcId="{FB1FF088-0C6C-42FA-964E-4D9C5F52AB2B}" destId="{F4609E7B-045F-4AC6-8456-0FF860F41875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1F6C9B0-7B8D-4C7D-94C2-1FAB6BFAE3A3}" type="doc">
      <dgm:prSet loTypeId="urn:microsoft.com/office/officeart/2005/8/layout/target2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D4E8A49-AB3C-4A74-88FC-2C1A094085D9}">
      <dgm:prSet/>
      <dgm:spPr/>
      <dgm:t>
        <a:bodyPr/>
        <a:lstStyle/>
        <a:p>
          <a:pPr rtl="0"/>
          <a:r>
            <a:rPr lang="en-US" smtClean="0"/>
            <a:t>Finalized policies for board approval</a:t>
          </a:r>
          <a:endParaRPr lang="en-US"/>
        </a:p>
      </dgm:t>
    </dgm:pt>
    <dgm:pt modelId="{6ABD473B-C13C-4E45-85F5-1D8B8045C447}" type="parTrans" cxnId="{4DF6E843-29E4-4054-AFEB-95947FA2752B}">
      <dgm:prSet/>
      <dgm:spPr/>
      <dgm:t>
        <a:bodyPr/>
        <a:lstStyle/>
        <a:p>
          <a:endParaRPr lang="en-US"/>
        </a:p>
      </dgm:t>
    </dgm:pt>
    <dgm:pt modelId="{8EC5B9A8-0C72-4D95-839E-ACC64927A19F}" type="sibTrans" cxnId="{4DF6E843-29E4-4054-AFEB-95947FA2752B}">
      <dgm:prSet/>
      <dgm:spPr/>
      <dgm:t>
        <a:bodyPr/>
        <a:lstStyle/>
        <a:p>
          <a:endParaRPr lang="en-US"/>
        </a:p>
      </dgm:t>
    </dgm:pt>
    <dgm:pt modelId="{F26BE080-C9BA-4F09-9050-D0C6C0750981}">
      <dgm:prSet/>
      <dgm:spPr/>
      <dgm:t>
        <a:bodyPr/>
        <a:lstStyle/>
        <a:p>
          <a:pPr rtl="0"/>
          <a:r>
            <a:rPr lang="en-US" dirty="0" smtClean="0"/>
            <a:t>Respond to all Donor queries  and Reporting</a:t>
          </a:r>
          <a:endParaRPr lang="en-US" dirty="0"/>
        </a:p>
      </dgm:t>
    </dgm:pt>
    <dgm:pt modelId="{3EC4B30C-56A1-4D5B-ABC0-04D94978D132}" type="parTrans" cxnId="{DA99C406-9FFA-43AB-9767-6E9D936FD011}">
      <dgm:prSet/>
      <dgm:spPr/>
      <dgm:t>
        <a:bodyPr/>
        <a:lstStyle/>
        <a:p>
          <a:endParaRPr lang="en-US"/>
        </a:p>
      </dgm:t>
    </dgm:pt>
    <dgm:pt modelId="{D7A9AC9A-47C4-4778-8A6F-E56C968E193C}" type="sibTrans" cxnId="{DA99C406-9FFA-43AB-9767-6E9D936FD011}">
      <dgm:prSet/>
      <dgm:spPr/>
      <dgm:t>
        <a:bodyPr/>
        <a:lstStyle/>
        <a:p>
          <a:endParaRPr lang="en-US"/>
        </a:p>
      </dgm:t>
    </dgm:pt>
    <dgm:pt modelId="{1530C5F3-E843-45AD-ACD6-C3CC7ED197FE}" type="pres">
      <dgm:prSet presAssocID="{91F6C9B0-7B8D-4C7D-94C2-1FAB6BFAE3A3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264A9BB-E709-4AF0-B294-0A06180681D8}" type="pres">
      <dgm:prSet presAssocID="{91F6C9B0-7B8D-4C7D-94C2-1FAB6BFAE3A3}" presName="outerBox" presStyleCnt="0"/>
      <dgm:spPr/>
    </dgm:pt>
    <dgm:pt modelId="{76776BF8-4D27-443D-890A-4B9F41BAAA56}" type="pres">
      <dgm:prSet presAssocID="{91F6C9B0-7B8D-4C7D-94C2-1FAB6BFAE3A3}" presName="outerBoxParent" presStyleLbl="node1" presStyleIdx="0" presStyleCnt="2"/>
      <dgm:spPr/>
      <dgm:t>
        <a:bodyPr/>
        <a:lstStyle/>
        <a:p>
          <a:endParaRPr lang="en-US"/>
        </a:p>
      </dgm:t>
    </dgm:pt>
    <dgm:pt modelId="{B2C47740-0D38-4192-ADAA-EB85EAB5CE46}" type="pres">
      <dgm:prSet presAssocID="{91F6C9B0-7B8D-4C7D-94C2-1FAB6BFAE3A3}" presName="outerBoxChildren" presStyleCnt="0"/>
      <dgm:spPr/>
    </dgm:pt>
    <dgm:pt modelId="{705B18A4-FEC8-41CE-9964-C473587836E5}" type="pres">
      <dgm:prSet presAssocID="{91F6C9B0-7B8D-4C7D-94C2-1FAB6BFAE3A3}" presName="middleBox" presStyleCnt="0"/>
      <dgm:spPr/>
    </dgm:pt>
    <dgm:pt modelId="{22CA78E2-3427-429A-AE59-53108939C12C}" type="pres">
      <dgm:prSet presAssocID="{91F6C9B0-7B8D-4C7D-94C2-1FAB6BFAE3A3}" presName="middleBoxParent" presStyleLbl="node1" presStyleIdx="1" presStyleCnt="2" custScaleY="85714"/>
      <dgm:spPr/>
      <dgm:t>
        <a:bodyPr/>
        <a:lstStyle/>
        <a:p>
          <a:endParaRPr lang="en-US"/>
        </a:p>
      </dgm:t>
    </dgm:pt>
    <dgm:pt modelId="{9A6E4C43-F065-4704-B523-A3B5E542B4EA}" type="pres">
      <dgm:prSet presAssocID="{91F6C9B0-7B8D-4C7D-94C2-1FAB6BFAE3A3}" presName="middleBoxChildren" presStyleCnt="0"/>
      <dgm:spPr/>
    </dgm:pt>
  </dgm:ptLst>
  <dgm:cxnLst>
    <dgm:cxn modelId="{AD0C5BDB-05F2-4FE6-B626-9AA22D37526B}" type="presOf" srcId="{1D4E8A49-AB3C-4A74-88FC-2C1A094085D9}" destId="{76776BF8-4D27-443D-890A-4B9F41BAAA56}" srcOrd="0" destOrd="0" presId="urn:microsoft.com/office/officeart/2005/8/layout/target2"/>
    <dgm:cxn modelId="{C48D1AF5-1854-4CFC-8D56-1F8C66196C2D}" type="presOf" srcId="{F26BE080-C9BA-4F09-9050-D0C6C0750981}" destId="{22CA78E2-3427-429A-AE59-53108939C12C}" srcOrd="0" destOrd="0" presId="urn:microsoft.com/office/officeart/2005/8/layout/target2"/>
    <dgm:cxn modelId="{DA99C406-9FFA-43AB-9767-6E9D936FD011}" srcId="{91F6C9B0-7B8D-4C7D-94C2-1FAB6BFAE3A3}" destId="{F26BE080-C9BA-4F09-9050-D0C6C0750981}" srcOrd="1" destOrd="0" parTransId="{3EC4B30C-56A1-4D5B-ABC0-04D94978D132}" sibTransId="{D7A9AC9A-47C4-4778-8A6F-E56C968E193C}"/>
    <dgm:cxn modelId="{B86DAA59-C08C-4F49-A991-4C51A6DCE6F9}" type="presOf" srcId="{91F6C9B0-7B8D-4C7D-94C2-1FAB6BFAE3A3}" destId="{1530C5F3-E843-45AD-ACD6-C3CC7ED197FE}" srcOrd="0" destOrd="0" presId="urn:microsoft.com/office/officeart/2005/8/layout/target2"/>
    <dgm:cxn modelId="{4DF6E843-29E4-4054-AFEB-95947FA2752B}" srcId="{91F6C9B0-7B8D-4C7D-94C2-1FAB6BFAE3A3}" destId="{1D4E8A49-AB3C-4A74-88FC-2C1A094085D9}" srcOrd="0" destOrd="0" parTransId="{6ABD473B-C13C-4E45-85F5-1D8B8045C447}" sibTransId="{8EC5B9A8-0C72-4D95-839E-ACC64927A19F}"/>
    <dgm:cxn modelId="{2555E2B2-0198-4BBF-A60B-E6F244242896}" type="presParOf" srcId="{1530C5F3-E843-45AD-ACD6-C3CC7ED197FE}" destId="{B264A9BB-E709-4AF0-B294-0A06180681D8}" srcOrd="0" destOrd="0" presId="urn:microsoft.com/office/officeart/2005/8/layout/target2"/>
    <dgm:cxn modelId="{73805879-BD32-4CA7-8B35-EE88AD00EA73}" type="presParOf" srcId="{B264A9BB-E709-4AF0-B294-0A06180681D8}" destId="{76776BF8-4D27-443D-890A-4B9F41BAAA56}" srcOrd="0" destOrd="0" presId="urn:microsoft.com/office/officeart/2005/8/layout/target2"/>
    <dgm:cxn modelId="{DA70F421-28E3-4593-B0CD-612AF515A32E}" type="presParOf" srcId="{B264A9BB-E709-4AF0-B294-0A06180681D8}" destId="{B2C47740-0D38-4192-ADAA-EB85EAB5CE46}" srcOrd="1" destOrd="0" presId="urn:microsoft.com/office/officeart/2005/8/layout/target2"/>
    <dgm:cxn modelId="{1B30D70B-8C71-4A5B-AFA1-C28431F8B7A1}" type="presParOf" srcId="{1530C5F3-E843-45AD-ACD6-C3CC7ED197FE}" destId="{705B18A4-FEC8-41CE-9964-C473587836E5}" srcOrd="1" destOrd="0" presId="urn:microsoft.com/office/officeart/2005/8/layout/target2"/>
    <dgm:cxn modelId="{646BAC19-3321-4C5F-9E58-C159A187A3A3}" type="presParOf" srcId="{705B18A4-FEC8-41CE-9964-C473587836E5}" destId="{22CA78E2-3427-429A-AE59-53108939C12C}" srcOrd="0" destOrd="0" presId="urn:microsoft.com/office/officeart/2005/8/layout/target2"/>
    <dgm:cxn modelId="{41D06043-A7A3-4042-93A5-ABDC80FB760D}" type="presParOf" srcId="{705B18A4-FEC8-41CE-9964-C473587836E5}" destId="{9A6E4C43-F065-4704-B523-A3B5E542B4EA}" srcOrd="1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383AD5F9-FD32-4980-8A04-29ECE1750CE8}" type="doc">
      <dgm:prSet loTypeId="urn:microsoft.com/office/officeart/2005/8/layout/default#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8E9D811-6A5B-4272-925E-97A1D591CA23}">
      <dgm:prSet/>
      <dgm:spPr/>
      <dgm:t>
        <a:bodyPr/>
        <a:lstStyle/>
        <a:p>
          <a:pPr marL="0" marR="0" indent="0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Election related activities ( party primaries  delegates meeting) and nominations. </a:t>
          </a:r>
        </a:p>
        <a:p>
          <a:pPr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dirty="0"/>
        </a:p>
      </dgm:t>
    </dgm:pt>
    <dgm:pt modelId="{AC9BE47D-C86F-4C10-816A-A888B9D57520}" type="parTrans" cxnId="{43A7CFCD-C66A-43A1-8ECA-D7D168F3D872}">
      <dgm:prSet/>
      <dgm:spPr/>
      <dgm:t>
        <a:bodyPr/>
        <a:lstStyle/>
        <a:p>
          <a:endParaRPr lang="en-US"/>
        </a:p>
      </dgm:t>
    </dgm:pt>
    <dgm:pt modelId="{52AA0CA6-201C-4A3D-A718-28B784FA69C7}" type="sibTrans" cxnId="{43A7CFCD-C66A-43A1-8ECA-D7D168F3D872}">
      <dgm:prSet/>
      <dgm:spPr/>
      <dgm:t>
        <a:bodyPr/>
        <a:lstStyle/>
        <a:p>
          <a:endParaRPr lang="en-US"/>
        </a:p>
      </dgm:t>
    </dgm:pt>
    <dgm:pt modelId="{58E2BFCD-2A43-43B7-A3F7-E1D75340091A}">
      <dgm:prSet/>
      <dgm:spPr/>
      <dgm:t>
        <a:bodyPr/>
        <a:lstStyle/>
        <a:p>
          <a:pPr marL="0" marR="0" indent="0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Limited resources and delay in release these funds </a:t>
          </a:r>
        </a:p>
        <a:p>
          <a:pPr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dirty="0"/>
        </a:p>
      </dgm:t>
    </dgm:pt>
    <dgm:pt modelId="{D08BDAE7-8121-4D06-9B36-D7EF191A4389}" type="parTrans" cxnId="{7A4284E2-0FCD-4F79-B48B-D9B001DC9E41}">
      <dgm:prSet/>
      <dgm:spPr/>
      <dgm:t>
        <a:bodyPr/>
        <a:lstStyle/>
        <a:p>
          <a:endParaRPr lang="en-US"/>
        </a:p>
      </dgm:t>
    </dgm:pt>
    <dgm:pt modelId="{20F54BBC-AF50-4DC7-98A0-C48ECCA81026}" type="sibTrans" cxnId="{7A4284E2-0FCD-4F79-B48B-D9B001DC9E41}">
      <dgm:prSet/>
      <dgm:spPr/>
      <dgm:t>
        <a:bodyPr/>
        <a:lstStyle/>
        <a:p>
          <a:endParaRPr lang="en-US"/>
        </a:p>
      </dgm:t>
    </dgm:pt>
    <dgm:pt modelId="{12204121-0468-46BA-92B9-30248508FE11}">
      <dgm:prSet/>
      <dgm:spPr/>
      <dgm:t>
        <a:bodyPr/>
        <a:lstStyle/>
        <a:p>
          <a:pPr rtl="0"/>
          <a:r>
            <a:rPr lang="en-US" dirty="0" smtClean="0"/>
            <a:t>Mobile Money Funds transfer system trials </a:t>
          </a:r>
          <a:endParaRPr lang="en-US" dirty="0"/>
        </a:p>
      </dgm:t>
    </dgm:pt>
    <dgm:pt modelId="{649ACECB-F0D8-45C3-B05E-752288E306E0}" type="parTrans" cxnId="{F791BF36-32C5-49BE-8C4F-2EDFFEB59421}">
      <dgm:prSet/>
      <dgm:spPr/>
      <dgm:t>
        <a:bodyPr/>
        <a:lstStyle/>
        <a:p>
          <a:endParaRPr lang="en-US"/>
        </a:p>
      </dgm:t>
    </dgm:pt>
    <dgm:pt modelId="{27445E40-FB43-486B-B253-0932C5ADC862}" type="sibTrans" cxnId="{F791BF36-32C5-49BE-8C4F-2EDFFEB59421}">
      <dgm:prSet/>
      <dgm:spPr/>
      <dgm:t>
        <a:bodyPr/>
        <a:lstStyle/>
        <a:p>
          <a:endParaRPr lang="en-US"/>
        </a:p>
      </dgm:t>
    </dgm:pt>
    <dgm:pt modelId="{5429FB8C-46AA-4E36-BA87-9D8C1B3D3CCF}" type="pres">
      <dgm:prSet presAssocID="{383AD5F9-FD32-4980-8A04-29ECE1750CE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F28AEA1-4DC7-48CF-A4B1-180F63EB8C69}" type="pres">
      <dgm:prSet presAssocID="{E8E9D811-6A5B-4272-925E-97A1D591CA23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4AA961-2E8B-4064-A918-98ADF7C50827}" type="pres">
      <dgm:prSet presAssocID="{52AA0CA6-201C-4A3D-A718-28B784FA69C7}" presName="sibTrans" presStyleCnt="0"/>
      <dgm:spPr/>
    </dgm:pt>
    <dgm:pt modelId="{DECB9400-4107-478A-B852-01951A2A66DB}" type="pres">
      <dgm:prSet presAssocID="{58E2BFCD-2A43-43B7-A3F7-E1D75340091A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334FD3-0170-434F-97ED-78054DC15451}" type="pres">
      <dgm:prSet presAssocID="{20F54BBC-AF50-4DC7-98A0-C48ECCA81026}" presName="sibTrans" presStyleCnt="0"/>
      <dgm:spPr/>
    </dgm:pt>
    <dgm:pt modelId="{F8648FFD-0DCA-4D64-8FCD-94AED83FFB38}" type="pres">
      <dgm:prSet presAssocID="{12204121-0468-46BA-92B9-30248508FE1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467AFD2-180E-475A-B866-E87F674DE570}" type="presOf" srcId="{12204121-0468-46BA-92B9-30248508FE11}" destId="{F8648FFD-0DCA-4D64-8FCD-94AED83FFB38}" srcOrd="0" destOrd="0" presId="urn:microsoft.com/office/officeart/2005/8/layout/default#1"/>
    <dgm:cxn modelId="{7A4284E2-0FCD-4F79-B48B-D9B001DC9E41}" srcId="{383AD5F9-FD32-4980-8A04-29ECE1750CE8}" destId="{58E2BFCD-2A43-43B7-A3F7-E1D75340091A}" srcOrd="1" destOrd="0" parTransId="{D08BDAE7-8121-4D06-9B36-D7EF191A4389}" sibTransId="{20F54BBC-AF50-4DC7-98A0-C48ECCA81026}"/>
    <dgm:cxn modelId="{070E20F1-D86D-4256-A7AA-30FD2BFFDF47}" type="presOf" srcId="{58E2BFCD-2A43-43B7-A3F7-E1D75340091A}" destId="{DECB9400-4107-478A-B852-01951A2A66DB}" srcOrd="0" destOrd="0" presId="urn:microsoft.com/office/officeart/2005/8/layout/default#1"/>
    <dgm:cxn modelId="{AC7728B6-4A2F-4C40-86FD-F8C6FCACC918}" type="presOf" srcId="{383AD5F9-FD32-4980-8A04-29ECE1750CE8}" destId="{5429FB8C-46AA-4E36-BA87-9D8C1B3D3CCF}" srcOrd="0" destOrd="0" presId="urn:microsoft.com/office/officeart/2005/8/layout/default#1"/>
    <dgm:cxn modelId="{43A7CFCD-C66A-43A1-8ECA-D7D168F3D872}" srcId="{383AD5F9-FD32-4980-8A04-29ECE1750CE8}" destId="{E8E9D811-6A5B-4272-925E-97A1D591CA23}" srcOrd="0" destOrd="0" parTransId="{AC9BE47D-C86F-4C10-816A-A888B9D57520}" sibTransId="{52AA0CA6-201C-4A3D-A718-28B784FA69C7}"/>
    <dgm:cxn modelId="{F791BF36-32C5-49BE-8C4F-2EDFFEB59421}" srcId="{383AD5F9-FD32-4980-8A04-29ECE1750CE8}" destId="{12204121-0468-46BA-92B9-30248508FE11}" srcOrd="2" destOrd="0" parTransId="{649ACECB-F0D8-45C3-B05E-752288E306E0}" sibTransId="{27445E40-FB43-486B-B253-0932C5ADC862}"/>
    <dgm:cxn modelId="{5E34D0A4-3E1A-4730-ABEA-8D34BCD32709}" type="presOf" srcId="{E8E9D811-6A5B-4272-925E-97A1D591CA23}" destId="{5F28AEA1-4DC7-48CF-A4B1-180F63EB8C69}" srcOrd="0" destOrd="0" presId="urn:microsoft.com/office/officeart/2005/8/layout/default#1"/>
    <dgm:cxn modelId="{0481C0ED-42CA-4E88-8754-1458C6DBCEC8}" type="presParOf" srcId="{5429FB8C-46AA-4E36-BA87-9D8C1B3D3CCF}" destId="{5F28AEA1-4DC7-48CF-A4B1-180F63EB8C69}" srcOrd="0" destOrd="0" presId="urn:microsoft.com/office/officeart/2005/8/layout/default#1"/>
    <dgm:cxn modelId="{5625E049-806A-44E1-BE54-D90C1E88DD7C}" type="presParOf" srcId="{5429FB8C-46AA-4E36-BA87-9D8C1B3D3CCF}" destId="{114AA961-2E8B-4064-A918-98ADF7C50827}" srcOrd="1" destOrd="0" presId="urn:microsoft.com/office/officeart/2005/8/layout/default#1"/>
    <dgm:cxn modelId="{C33F1B46-363F-4360-9E16-1FBDF092123E}" type="presParOf" srcId="{5429FB8C-46AA-4E36-BA87-9D8C1B3D3CCF}" destId="{DECB9400-4107-478A-B852-01951A2A66DB}" srcOrd="2" destOrd="0" presId="urn:microsoft.com/office/officeart/2005/8/layout/default#1"/>
    <dgm:cxn modelId="{F5237C4B-9360-4221-AE54-26BA1D74154B}" type="presParOf" srcId="{5429FB8C-46AA-4E36-BA87-9D8C1B3D3CCF}" destId="{82334FD3-0170-434F-97ED-78054DC15451}" srcOrd="3" destOrd="0" presId="urn:microsoft.com/office/officeart/2005/8/layout/default#1"/>
    <dgm:cxn modelId="{4E943E4A-0F2A-41D1-9647-FA7CA98680F0}" type="presParOf" srcId="{5429FB8C-46AA-4E36-BA87-9D8C1B3D3CCF}" destId="{F8648FFD-0DCA-4D64-8FCD-94AED83FFB38}" srcOrd="4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EE08C5A-5603-4114-9BD1-7354548281D9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2AA3B1F-E730-4BEE-946D-23331A8E5EDA}" type="pres">
      <dgm:prSet presAssocID="{9EE08C5A-5603-4114-9BD1-7354548281D9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7173B87B-B1A9-429B-8AB3-105BDBC5CFDA}" type="presOf" srcId="{9EE08C5A-5603-4114-9BD1-7354548281D9}" destId="{D2AA3B1F-E730-4BEE-946D-23331A8E5EDA}" srcOrd="0" destOrd="0" presId="urn:microsoft.com/office/officeart/2005/8/layout/venn1"/>
  </dgm:cxnLst>
  <dgm:bg>
    <a:blipFill>
      <a:blip xmlns:r="http://schemas.openxmlformats.org/officeDocument/2006/relationships" r:embed="rId1"/>
      <a:stretch>
        <a:fillRect/>
      </a:stretch>
    </a:blipFill>
  </dgm:bg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B02FBE-E9DE-4C0E-8333-347522493829}" type="doc">
      <dgm:prSet loTypeId="urn:microsoft.com/office/officeart/2008/layout/RadialCluster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754E2EF6-6261-4654-B90F-FAC57B490C87}">
      <dgm:prSet phldrT="[Text]"/>
      <dgm:spPr/>
      <dgm:t>
        <a:bodyPr/>
        <a:lstStyle/>
        <a:p>
          <a:r>
            <a:rPr lang="en-US" dirty="0" smtClean="0"/>
            <a:t>Strategic Programs </a:t>
          </a:r>
          <a:endParaRPr lang="en-US" dirty="0"/>
        </a:p>
      </dgm:t>
    </dgm:pt>
    <dgm:pt modelId="{A3DA036D-36B5-4DFE-8BBB-43344FC2BE6A}" type="parTrans" cxnId="{12AB1D1B-1730-413B-BD52-846072792CAF}">
      <dgm:prSet/>
      <dgm:spPr/>
      <dgm:t>
        <a:bodyPr/>
        <a:lstStyle/>
        <a:p>
          <a:endParaRPr lang="en-US"/>
        </a:p>
      </dgm:t>
    </dgm:pt>
    <dgm:pt modelId="{8DFE7A15-E101-4717-81F5-614BF2F227AD}" type="sibTrans" cxnId="{12AB1D1B-1730-413B-BD52-846072792CAF}">
      <dgm:prSet/>
      <dgm:spPr/>
      <dgm:t>
        <a:bodyPr/>
        <a:lstStyle/>
        <a:p>
          <a:endParaRPr lang="en-US"/>
        </a:p>
      </dgm:t>
    </dgm:pt>
    <dgm:pt modelId="{34D71AD2-0A9F-48DD-BC50-94A10DC10F42}">
      <dgm:prSet phldrT="[Text]"/>
      <dgm:spPr/>
      <dgm:t>
        <a:bodyPr/>
        <a:lstStyle/>
        <a:p>
          <a:r>
            <a:rPr lang="en-US" dirty="0" smtClean="0"/>
            <a:t>GEPP</a:t>
          </a:r>
          <a:endParaRPr lang="en-US" dirty="0"/>
        </a:p>
      </dgm:t>
    </dgm:pt>
    <dgm:pt modelId="{AFE1E11B-E571-42F7-AECC-862E02207576}" type="parTrans" cxnId="{19220E29-D4E3-4333-BFB9-C01D978E83EA}">
      <dgm:prSet/>
      <dgm:spPr/>
      <dgm:t>
        <a:bodyPr/>
        <a:lstStyle/>
        <a:p>
          <a:endParaRPr lang="en-US"/>
        </a:p>
      </dgm:t>
    </dgm:pt>
    <dgm:pt modelId="{00C9E649-1C6F-4F30-B6DF-F8BE966905F5}" type="sibTrans" cxnId="{19220E29-D4E3-4333-BFB9-C01D978E83EA}">
      <dgm:prSet/>
      <dgm:spPr/>
      <dgm:t>
        <a:bodyPr/>
        <a:lstStyle/>
        <a:p>
          <a:endParaRPr lang="en-US"/>
        </a:p>
      </dgm:t>
    </dgm:pt>
    <dgm:pt modelId="{E1A5B2F8-2F44-457E-B4A4-7DF43D1317E5}">
      <dgm:prSet phldrT="[Text]"/>
      <dgm:spPr/>
      <dgm:t>
        <a:bodyPr/>
        <a:lstStyle/>
        <a:p>
          <a:r>
            <a:rPr lang="en-US" dirty="0" smtClean="0"/>
            <a:t>WLP</a:t>
          </a:r>
          <a:endParaRPr lang="en-US" dirty="0"/>
        </a:p>
      </dgm:t>
    </dgm:pt>
    <dgm:pt modelId="{92A0F694-D9BD-405D-821F-14AADF8F2F1F}" type="parTrans" cxnId="{01BB09EC-A262-4623-9DEC-F92A5A0F3573}">
      <dgm:prSet/>
      <dgm:spPr/>
      <dgm:t>
        <a:bodyPr/>
        <a:lstStyle/>
        <a:p>
          <a:endParaRPr lang="en-US"/>
        </a:p>
      </dgm:t>
    </dgm:pt>
    <dgm:pt modelId="{2C758A89-0199-4328-9758-89482CA22FD4}" type="sibTrans" cxnId="{01BB09EC-A262-4623-9DEC-F92A5A0F3573}">
      <dgm:prSet/>
      <dgm:spPr/>
      <dgm:t>
        <a:bodyPr/>
        <a:lstStyle/>
        <a:p>
          <a:endParaRPr lang="en-US"/>
        </a:p>
      </dgm:t>
    </dgm:pt>
    <dgm:pt modelId="{65093D98-0503-4EBF-B19C-5019C0F6BEA5}">
      <dgm:prSet phldrT="[Text]"/>
      <dgm:spPr/>
      <dgm:t>
        <a:bodyPr/>
        <a:lstStyle/>
        <a:p>
          <a:r>
            <a:rPr lang="en-US" dirty="0" smtClean="0"/>
            <a:t>Comm. Unit</a:t>
          </a:r>
          <a:endParaRPr lang="en-US" dirty="0"/>
        </a:p>
      </dgm:t>
    </dgm:pt>
    <dgm:pt modelId="{57D0D72A-47D4-441A-B619-A223719E1FD2}" type="parTrans" cxnId="{672C0D20-8967-4F96-B3B4-3443E71F79BE}">
      <dgm:prSet/>
      <dgm:spPr/>
      <dgm:t>
        <a:bodyPr/>
        <a:lstStyle/>
        <a:p>
          <a:endParaRPr lang="en-US"/>
        </a:p>
      </dgm:t>
    </dgm:pt>
    <dgm:pt modelId="{9814D5B2-7D48-44D5-B707-39E6BC26C4C8}" type="sibTrans" cxnId="{672C0D20-8967-4F96-B3B4-3443E71F79BE}">
      <dgm:prSet/>
      <dgm:spPr/>
      <dgm:t>
        <a:bodyPr/>
        <a:lstStyle/>
        <a:p>
          <a:endParaRPr lang="en-US"/>
        </a:p>
      </dgm:t>
    </dgm:pt>
    <dgm:pt modelId="{91BABAA9-788A-4207-AE6C-34AB392AA6C3}">
      <dgm:prSet phldrT="[Text]"/>
      <dgm:spPr/>
      <dgm:t>
        <a:bodyPr/>
        <a:lstStyle/>
        <a:p>
          <a:r>
            <a:rPr lang="en-US" dirty="0" smtClean="0"/>
            <a:t>IT </a:t>
          </a:r>
          <a:endParaRPr lang="en-US" dirty="0"/>
        </a:p>
      </dgm:t>
    </dgm:pt>
    <dgm:pt modelId="{7451FB2A-2640-4D89-A1F9-D4D176109D9C}" type="parTrans" cxnId="{5409983C-0F25-489D-A345-1E49830A9C3E}">
      <dgm:prSet/>
      <dgm:spPr/>
      <dgm:t>
        <a:bodyPr/>
        <a:lstStyle/>
        <a:p>
          <a:endParaRPr lang="en-US"/>
        </a:p>
      </dgm:t>
    </dgm:pt>
    <dgm:pt modelId="{2FB07553-CC90-4BEF-A922-6C20E452A62F}" type="sibTrans" cxnId="{5409983C-0F25-489D-A345-1E49830A9C3E}">
      <dgm:prSet/>
      <dgm:spPr/>
      <dgm:t>
        <a:bodyPr/>
        <a:lstStyle/>
        <a:p>
          <a:endParaRPr lang="en-US"/>
        </a:p>
      </dgm:t>
    </dgm:pt>
    <dgm:pt modelId="{D83C3BEB-106E-486B-BE73-DCA2AFE2AE63}">
      <dgm:prSet phldrT="[Text]"/>
      <dgm:spPr/>
      <dgm:t>
        <a:bodyPr/>
        <a:lstStyle/>
        <a:p>
          <a:r>
            <a:rPr lang="en-US" dirty="0" smtClean="0"/>
            <a:t>Resource Center</a:t>
          </a:r>
          <a:endParaRPr lang="en-US" dirty="0"/>
        </a:p>
      </dgm:t>
    </dgm:pt>
    <dgm:pt modelId="{AF7B6E11-5868-4E95-BA02-A566508377D6}" type="parTrans" cxnId="{3A5C4EF5-19C8-46B7-9C21-8B12755D18B2}">
      <dgm:prSet/>
      <dgm:spPr/>
      <dgm:t>
        <a:bodyPr/>
        <a:lstStyle/>
        <a:p>
          <a:endParaRPr lang="en-US"/>
        </a:p>
      </dgm:t>
    </dgm:pt>
    <dgm:pt modelId="{C2510907-37CA-4479-ADAB-9C1E7E6E0999}" type="sibTrans" cxnId="{3A5C4EF5-19C8-46B7-9C21-8B12755D18B2}">
      <dgm:prSet/>
      <dgm:spPr/>
      <dgm:t>
        <a:bodyPr/>
        <a:lstStyle/>
        <a:p>
          <a:endParaRPr lang="en-US"/>
        </a:p>
      </dgm:t>
    </dgm:pt>
    <dgm:pt modelId="{CCDC75AC-BCE5-41E4-9026-A7D521E54E8E}">
      <dgm:prSet phldrT="[Text]"/>
      <dgm:spPr/>
      <dgm:t>
        <a:bodyPr/>
        <a:lstStyle/>
        <a:p>
          <a:r>
            <a:rPr lang="en-US" dirty="0" smtClean="0"/>
            <a:t>MAP</a:t>
          </a:r>
          <a:endParaRPr lang="en-US" dirty="0"/>
        </a:p>
      </dgm:t>
    </dgm:pt>
    <dgm:pt modelId="{2FCFA521-4FB7-4B83-B8FE-E86769FAD850}" type="parTrans" cxnId="{D7D5DF8F-FE96-4600-B0C4-0F35A492C913}">
      <dgm:prSet/>
      <dgm:spPr/>
      <dgm:t>
        <a:bodyPr/>
        <a:lstStyle/>
        <a:p>
          <a:endParaRPr lang="en-US"/>
        </a:p>
      </dgm:t>
    </dgm:pt>
    <dgm:pt modelId="{8410920D-B075-42C2-B8E8-025FF50274D1}" type="sibTrans" cxnId="{D7D5DF8F-FE96-4600-B0C4-0F35A492C913}">
      <dgm:prSet/>
      <dgm:spPr/>
      <dgm:t>
        <a:bodyPr/>
        <a:lstStyle/>
        <a:p>
          <a:endParaRPr lang="en-US"/>
        </a:p>
      </dgm:t>
    </dgm:pt>
    <dgm:pt modelId="{227C3CE9-A47F-48B1-A43F-45F5638920C6}" type="pres">
      <dgm:prSet presAssocID="{ECB02FBE-E9DE-4C0E-8333-347522493829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C2880172-3D00-418C-B9B4-DF29C95EEC06}" type="pres">
      <dgm:prSet presAssocID="{754E2EF6-6261-4654-B90F-FAC57B490C87}" presName="singleCycle" presStyleCnt="0"/>
      <dgm:spPr/>
    </dgm:pt>
    <dgm:pt modelId="{854C7916-8B35-4B66-A6A8-ECA651A32561}" type="pres">
      <dgm:prSet presAssocID="{754E2EF6-6261-4654-B90F-FAC57B490C87}" presName="singleCenter" presStyleLbl="node1" presStyleIdx="0" presStyleCnt="7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3343B444-5D12-4C2D-9359-7775A5E539AE}" type="pres">
      <dgm:prSet presAssocID="{AFE1E11B-E571-42F7-AECC-862E02207576}" presName="Name56" presStyleLbl="parChTrans1D2" presStyleIdx="0" presStyleCnt="6"/>
      <dgm:spPr/>
      <dgm:t>
        <a:bodyPr/>
        <a:lstStyle/>
        <a:p>
          <a:endParaRPr lang="en-US"/>
        </a:p>
      </dgm:t>
    </dgm:pt>
    <dgm:pt modelId="{7BFE5CD3-2579-4D37-A374-875925F0C98B}" type="pres">
      <dgm:prSet presAssocID="{34D71AD2-0A9F-48DD-BC50-94A10DC10F42}" presName="text0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F09E50-BFE3-4139-AFD2-B77BBFA1CAAA}" type="pres">
      <dgm:prSet presAssocID="{92A0F694-D9BD-405D-821F-14AADF8F2F1F}" presName="Name56" presStyleLbl="parChTrans1D2" presStyleIdx="1" presStyleCnt="6"/>
      <dgm:spPr/>
      <dgm:t>
        <a:bodyPr/>
        <a:lstStyle/>
        <a:p>
          <a:endParaRPr lang="en-US"/>
        </a:p>
      </dgm:t>
    </dgm:pt>
    <dgm:pt modelId="{A5168778-6CF1-4E93-8796-7140C086CBAE}" type="pres">
      <dgm:prSet presAssocID="{E1A5B2F8-2F44-457E-B4A4-7DF43D1317E5}" presName="text0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E73044-6D94-4309-B61C-0BA797CECCAB}" type="pres">
      <dgm:prSet presAssocID="{57D0D72A-47D4-441A-B619-A223719E1FD2}" presName="Name56" presStyleLbl="parChTrans1D2" presStyleIdx="2" presStyleCnt="6"/>
      <dgm:spPr/>
      <dgm:t>
        <a:bodyPr/>
        <a:lstStyle/>
        <a:p>
          <a:endParaRPr lang="en-US"/>
        </a:p>
      </dgm:t>
    </dgm:pt>
    <dgm:pt modelId="{1CC5B554-04A9-4E03-A90A-2C5CAEAE2371}" type="pres">
      <dgm:prSet presAssocID="{65093D98-0503-4EBF-B19C-5019C0F6BEA5}" presName="text0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C1BD51-00E9-4B0E-86E7-1A1C867F0D20}" type="pres">
      <dgm:prSet presAssocID="{7451FB2A-2640-4D89-A1F9-D4D176109D9C}" presName="Name56" presStyleLbl="parChTrans1D2" presStyleIdx="3" presStyleCnt="6"/>
      <dgm:spPr/>
      <dgm:t>
        <a:bodyPr/>
        <a:lstStyle/>
        <a:p>
          <a:endParaRPr lang="en-US"/>
        </a:p>
      </dgm:t>
    </dgm:pt>
    <dgm:pt modelId="{5D154E59-2683-4FC3-AEB1-A747A0A68879}" type="pres">
      <dgm:prSet presAssocID="{91BABAA9-788A-4207-AE6C-34AB392AA6C3}" presName="text0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B94A65-5318-4285-92E1-7E9AFFC2998D}" type="pres">
      <dgm:prSet presAssocID="{AF7B6E11-5868-4E95-BA02-A566508377D6}" presName="Name56" presStyleLbl="parChTrans1D2" presStyleIdx="4" presStyleCnt="6"/>
      <dgm:spPr/>
      <dgm:t>
        <a:bodyPr/>
        <a:lstStyle/>
        <a:p>
          <a:endParaRPr lang="en-US"/>
        </a:p>
      </dgm:t>
    </dgm:pt>
    <dgm:pt modelId="{C8A1659C-BF00-4529-AA83-0C8A14437900}" type="pres">
      <dgm:prSet presAssocID="{D83C3BEB-106E-486B-BE73-DCA2AFE2AE63}" presName="text0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5F8436-1077-4A67-883D-310DF7C63FB3}" type="pres">
      <dgm:prSet presAssocID="{2FCFA521-4FB7-4B83-B8FE-E86769FAD850}" presName="Name56" presStyleLbl="parChTrans1D2" presStyleIdx="5" presStyleCnt="6"/>
      <dgm:spPr/>
      <dgm:t>
        <a:bodyPr/>
        <a:lstStyle/>
        <a:p>
          <a:endParaRPr lang="en-US"/>
        </a:p>
      </dgm:t>
    </dgm:pt>
    <dgm:pt modelId="{2FC7E9DB-D9FB-4856-960F-F615E48954CA}" type="pres">
      <dgm:prSet presAssocID="{CCDC75AC-BCE5-41E4-9026-A7D521E54E8E}" presName="text0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5C4EF5-19C8-46B7-9C21-8B12755D18B2}" srcId="{754E2EF6-6261-4654-B90F-FAC57B490C87}" destId="{D83C3BEB-106E-486B-BE73-DCA2AFE2AE63}" srcOrd="4" destOrd="0" parTransId="{AF7B6E11-5868-4E95-BA02-A566508377D6}" sibTransId="{C2510907-37CA-4479-ADAB-9C1E7E6E0999}"/>
    <dgm:cxn modelId="{81CA8C24-7552-446A-8B95-633121290F60}" type="presOf" srcId="{2FCFA521-4FB7-4B83-B8FE-E86769FAD850}" destId="{FA5F8436-1077-4A67-883D-310DF7C63FB3}" srcOrd="0" destOrd="0" presId="urn:microsoft.com/office/officeart/2008/layout/RadialCluster"/>
    <dgm:cxn modelId="{19220E29-D4E3-4333-BFB9-C01D978E83EA}" srcId="{754E2EF6-6261-4654-B90F-FAC57B490C87}" destId="{34D71AD2-0A9F-48DD-BC50-94A10DC10F42}" srcOrd="0" destOrd="0" parTransId="{AFE1E11B-E571-42F7-AECC-862E02207576}" sibTransId="{00C9E649-1C6F-4F30-B6DF-F8BE966905F5}"/>
    <dgm:cxn modelId="{C42271AB-AEB6-42E7-A10A-D1E4B72B4C3E}" type="presOf" srcId="{AF7B6E11-5868-4E95-BA02-A566508377D6}" destId="{48B94A65-5318-4285-92E1-7E9AFFC2998D}" srcOrd="0" destOrd="0" presId="urn:microsoft.com/office/officeart/2008/layout/RadialCluster"/>
    <dgm:cxn modelId="{C446F0B4-C011-44FE-9B17-5F34D949BBDC}" type="presOf" srcId="{34D71AD2-0A9F-48DD-BC50-94A10DC10F42}" destId="{7BFE5CD3-2579-4D37-A374-875925F0C98B}" srcOrd="0" destOrd="0" presId="urn:microsoft.com/office/officeart/2008/layout/RadialCluster"/>
    <dgm:cxn modelId="{37EADCDA-AE3D-4075-BF9D-B98E5FF8A37A}" type="presOf" srcId="{65093D98-0503-4EBF-B19C-5019C0F6BEA5}" destId="{1CC5B554-04A9-4E03-A90A-2C5CAEAE2371}" srcOrd="0" destOrd="0" presId="urn:microsoft.com/office/officeart/2008/layout/RadialCluster"/>
    <dgm:cxn modelId="{D0C839B3-2AAE-4B36-BA4B-86466A650655}" type="presOf" srcId="{92A0F694-D9BD-405D-821F-14AADF8F2F1F}" destId="{0BF09E50-BFE3-4139-AFD2-B77BBFA1CAAA}" srcOrd="0" destOrd="0" presId="urn:microsoft.com/office/officeart/2008/layout/RadialCluster"/>
    <dgm:cxn modelId="{5409983C-0F25-489D-A345-1E49830A9C3E}" srcId="{754E2EF6-6261-4654-B90F-FAC57B490C87}" destId="{91BABAA9-788A-4207-AE6C-34AB392AA6C3}" srcOrd="3" destOrd="0" parTransId="{7451FB2A-2640-4D89-A1F9-D4D176109D9C}" sibTransId="{2FB07553-CC90-4BEF-A922-6C20E452A62F}"/>
    <dgm:cxn modelId="{D7D5DF8F-FE96-4600-B0C4-0F35A492C913}" srcId="{754E2EF6-6261-4654-B90F-FAC57B490C87}" destId="{CCDC75AC-BCE5-41E4-9026-A7D521E54E8E}" srcOrd="5" destOrd="0" parTransId="{2FCFA521-4FB7-4B83-B8FE-E86769FAD850}" sibTransId="{8410920D-B075-42C2-B8E8-025FF50274D1}"/>
    <dgm:cxn modelId="{38BCB5EE-2692-4407-8B60-F67C0352DDA2}" type="presOf" srcId="{7451FB2A-2640-4D89-A1F9-D4D176109D9C}" destId="{ECC1BD51-00E9-4B0E-86E7-1A1C867F0D20}" srcOrd="0" destOrd="0" presId="urn:microsoft.com/office/officeart/2008/layout/RadialCluster"/>
    <dgm:cxn modelId="{49FC47A2-E321-4A66-B9EE-45B07686CF64}" type="presOf" srcId="{D83C3BEB-106E-486B-BE73-DCA2AFE2AE63}" destId="{C8A1659C-BF00-4529-AA83-0C8A14437900}" srcOrd="0" destOrd="0" presId="urn:microsoft.com/office/officeart/2008/layout/RadialCluster"/>
    <dgm:cxn modelId="{FE331D4B-CE84-4A4B-A006-94E40B8D3FAE}" type="presOf" srcId="{91BABAA9-788A-4207-AE6C-34AB392AA6C3}" destId="{5D154E59-2683-4FC3-AEB1-A747A0A68879}" srcOrd="0" destOrd="0" presId="urn:microsoft.com/office/officeart/2008/layout/RadialCluster"/>
    <dgm:cxn modelId="{01BB09EC-A262-4623-9DEC-F92A5A0F3573}" srcId="{754E2EF6-6261-4654-B90F-FAC57B490C87}" destId="{E1A5B2F8-2F44-457E-B4A4-7DF43D1317E5}" srcOrd="1" destOrd="0" parTransId="{92A0F694-D9BD-405D-821F-14AADF8F2F1F}" sibTransId="{2C758A89-0199-4328-9758-89482CA22FD4}"/>
    <dgm:cxn modelId="{672C0D20-8967-4F96-B3B4-3443E71F79BE}" srcId="{754E2EF6-6261-4654-B90F-FAC57B490C87}" destId="{65093D98-0503-4EBF-B19C-5019C0F6BEA5}" srcOrd="2" destOrd="0" parTransId="{57D0D72A-47D4-441A-B619-A223719E1FD2}" sibTransId="{9814D5B2-7D48-44D5-B707-39E6BC26C4C8}"/>
    <dgm:cxn modelId="{415764B9-0F24-4753-8798-BA89861CDD6D}" type="presOf" srcId="{ECB02FBE-E9DE-4C0E-8333-347522493829}" destId="{227C3CE9-A47F-48B1-A43F-45F5638920C6}" srcOrd="0" destOrd="0" presId="urn:microsoft.com/office/officeart/2008/layout/RadialCluster"/>
    <dgm:cxn modelId="{DD28629B-6ECE-4485-8401-E4F0499B022E}" type="presOf" srcId="{754E2EF6-6261-4654-B90F-FAC57B490C87}" destId="{854C7916-8B35-4B66-A6A8-ECA651A32561}" srcOrd="0" destOrd="0" presId="urn:microsoft.com/office/officeart/2008/layout/RadialCluster"/>
    <dgm:cxn modelId="{93101837-BB31-4D6B-A50D-243D50F9879D}" type="presOf" srcId="{E1A5B2F8-2F44-457E-B4A4-7DF43D1317E5}" destId="{A5168778-6CF1-4E93-8796-7140C086CBAE}" srcOrd="0" destOrd="0" presId="urn:microsoft.com/office/officeart/2008/layout/RadialCluster"/>
    <dgm:cxn modelId="{8619C775-A773-4A9B-8666-28C0D12C5F1B}" type="presOf" srcId="{AFE1E11B-E571-42F7-AECC-862E02207576}" destId="{3343B444-5D12-4C2D-9359-7775A5E539AE}" srcOrd="0" destOrd="0" presId="urn:microsoft.com/office/officeart/2008/layout/RadialCluster"/>
    <dgm:cxn modelId="{2774C2D9-97A2-4FD4-B726-233A3AF23D5F}" type="presOf" srcId="{CCDC75AC-BCE5-41E4-9026-A7D521E54E8E}" destId="{2FC7E9DB-D9FB-4856-960F-F615E48954CA}" srcOrd="0" destOrd="0" presId="urn:microsoft.com/office/officeart/2008/layout/RadialCluster"/>
    <dgm:cxn modelId="{12AB1D1B-1730-413B-BD52-846072792CAF}" srcId="{ECB02FBE-E9DE-4C0E-8333-347522493829}" destId="{754E2EF6-6261-4654-B90F-FAC57B490C87}" srcOrd="0" destOrd="0" parTransId="{A3DA036D-36B5-4DFE-8BBB-43344FC2BE6A}" sibTransId="{8DFE7A15-E101-4717-81F5-614BF2F227AD}"/>
    <dgm:cxn modelId="{734FD069-4C41-4A4A-9AE5-F1B60FA26D61}" type="presOf" srcId="{57D0D72A-47D4-441A-B619-A223719E1FD2}" destId="{11E73044-6D94-4309-B61C-0BA797CECCAB}" srcOrd="0" destOrd="0" presId="urn:microsoft.com/office/officeart/2008/layout/RadialCluster"/>
    <dgm:cxn modelId="{4F295F71-9422-4C71-9A77-B5E07964259A}" type="presParOf" srcId="{227C3CE9-A47F-48B1-A43F-45F5638920C6}" destId="{C2880172-3D00-418C-B9B4-DF29C95EEC06}" srcOrd="0" destOrd="0" presId="urn:microsoft.com/office/officeart/2008/layout/RadialCluster"/>
    <dgm:cxn modelId="{E83EEA69-7837-415F-BD2F-173DE459D790}" type="presParOf" srcId="{C2880172-3D00-418C-B9B4-DF29C95EEC06}" destId="{854C7916-8B35-4B66-A6A8-ECA651A32561}" srcOrd="0" destOrd="0" presId="urn:microsoft.com/office/officeart/2008/layout/RadialCluster"/>
    <dgm:cxn modelId="{CAB5DA9E-A4D8-4A63-8F1A-C1040B37DF64}" type="presParOf" srcId="{C2880172-3D00-418C-B9B4-DF29C95EEC06}" destId="{3343B444-5D12-4C2D-9359-7775A5E539AE}" srcOrd="1" destOrd="0" presId="urn:microsoft.com/office/officeart/2008/layout/RadialCluster"/>
    <dgm:cxn modelId="{9371DE7B-F65D-4A9E-AEA2-D659BE566349}" type="presParOf" srcId="{C2880172-3D00-418C-B9B4-DF29C95EEC06}" destId="{7BFE5CD3-2579-4D37-A374-875925F0C98B}" srcOrd="2" destOrd="0" presId="urn:microsoft.com/office/officeart/2008/layout/RadialCluster"/>
    <dgm:cxn modelId="{0F78959A-3DA6-4C0D-8C57-496AA5600B1F}" type="presParOf" srcId="{C2880172-3D00-418C-B9B4-DF29C95EEC06}" destId="{0BF09E50-BFE3-4139-AFD2-B77BBFA1CAAA}" srcOrd="3" destOrd="0" presId="urn:microsoft.com/office/officeart/2008/layout/RadialCluster"/>
    <dgm:cxn modelId="{5DCFBA8A-7709-4B67-BF91-3F05BD70E460}" type="presParOf" srcId="{C2880172-3D00-418C-B9B4-DF29C95EEC06}" destId="{A5168778-6CF1-4E93-8796-7140C086CBAE}" srcOrd="4" destOrd="0" presId="urn:microsoft.com/office/officeart/2008/layout/RadialCluster"/>
    <dgm:cxn modelId="{7544DECB-E8C3-486A-BCFF-AD7180A25DC9}" type="presParOf" srcId="{C2880172-3D00-418C-B9B4-DF29C95EEC06}" destId="{11E73044-6D94-4309-B61C-0BA797CECCAB}" srcOrd="5" destOrd="0" presId="urn:microsoft.com/office/officeart/2008/layout/RadialCluster"/>
    <dgm:cxn modelId="{C30F1307-71BB-425A-B505-4E64808E939C}" type="presParOf" srcId="{C2880172-3D00-418C-B9B4-DF29C95EEC06}" destId="{1CC5B554-04A9-4E03-A90A-2C5CAEAE2371}" srcOrd="6" destOrd="0" presId="urn:microsoft.com/office/officeart/2008/layout/RadialCluster"/>
    <dgm:cxn modelId="{4E3DFCD5-E7B4-45BF-A5BC-7C901062255E}" type="presParOf" srcId="{C2880172-3D00-418C-B9B4-DF29C95EEC06}" destId="{ECC1BD51-00E9-4B0E-86E7-1A1C867F0D20}" srcOrd="7" destOrd="0" presId="urn:microsoft.com/office/officeart/2008/layout/RadialCluster"/>
    <dgm:cxn modelId="{F1AEF7D9-84AF-48FF-AFD6-0438C8553E43}" type="presParOf" srcId="{C2880172-3D00-418C-B9B4-DF29C95EEC06}" destId="{5D154E59-2683-4FC3-AEB1-A747A0A68879}" srcOrd="8" destOrd="0" presId="urn:microsoft.com/office/officeart/2008/layout/RadialCluster"/>
    <dgm:cxn modelId="{3F9C8500-D0BA-438A-BF92-851B9B05A2AE}" type="presParOf" srcId="{C2880172-3D00-418C-B9B4-DF29C95EEC06}" destId="{48B94A65-5318-4285-92E1-7E9AFFC2998D}" srcOrd="9" destOrd="0" presId="urn:microsoft.com/office/officeart/2008/layout/RadialCluster"/>
    <dgm:cxn modelId="{8BFDF39D-FF70-4ED3-9CB1-C3298C656CCF}" type="presParOf" srcId="{C2880172-3D00-418C-B9B4-DF29C95EEC06}" destId="{C8A1659C-BF00-4529-AA83-0C8A14437900}" srcOrd="10" destOrd="0" presId="urn:microsoft.com/office/officeart/2008/layout/RadialCluster"/>
    <dgm:cxn modelId="{CA493D98-B249-4710-AD20-590AD060ABC8}" type="presParOf" srcId="{C2880172-3D00-418C-B9B4-DF29C95EEC06}" destId="{FA5F8436-1077-4A67-883D-310DF7C63FB3}" srcOrd="11" destOrd="0" presId="urn:microsoft.com/office/officeart/2008/layout/RadialCluster"/>
    <dgm:cxn modelId="{760E6D3D-77D6-47E9-9767-DFB1BA3B9DBC}" type="presParOf" srcId="{C2880172-3D00-418C-B9B4-DF29C95EEC06}" destId="{2FC7E9DB-D9FB-4856-960F-F615E48954CA}" srcOrd="12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256176-261D-4AED-894A-D23E5E01253D}" type="doc">
      <dgm:prSet loTypeId="urn:microsoft.com/office/officeart/2005/8/layout/process4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87CA27B-34A6-4932-B91F-CB60CDDEA959}">
      <dgm:prSet phldrT="[Text]" custT="1"/>
      <dgm:spPr>
        <a:xfrm>
          <a:off x="3779" y="600"/>
          <a:ext cx="10508041" cy="1330047"/>
        </a:xfrm>
      </dgm:spPr>
      <dgm:t>
        <a:bodyPr/>
        <a:lstStyle/>
        <a:p>
          <a:r>
            <a:rPr lang="en-US" sz="2800" b="1" dirty="0" smtClean="0">
              <a:latin typeface="Calibri"/>
              <a:ea typeface="+mn-ea"/>
              <a:cs typeface="+mn-cs"/>
            </a:rPr>
            <a:t>Strategic Objective 1: Strengthened capacity of citizens to influence planning and budget processes at national and local levels for improved gender responsiveness by 2016</a:t>
          </a:r>
          <a:endParaRPr lang="en-US" sz="2800" dirty="0">
            <a:latin typeface="Calibri"/>
            <a:ea typeface="+mn-ea"/>
            <a:cs typeface="+mn-cs"/>
          </a:endParaRPr>
        </a:p>
      </dgm:t>
    </dgm:pt>
    <dgm:pt modelId="{622D6E1E-45D1-415E-987B-415EC9B2B986}" type="parTrans" cxnId="{B6E73152-FDD1-466A-8616-40B7418C67A6}">
      <dgm:prSet/>
      <dgm:spPr/>
      <dgm:t>
        <a:bodyPr/>
        <a:lstStyle/>
        <a:p>
          <a:endParaRPr lang="en-US"/>
        </a:p>
      </dgm:t>
    </dgm:pt>
    <dgm:pt modelId="{2517C88F-B44C-47C7-A2EE-2496F330F59E}" type="sibTrans" cxnId="{B6E73152-FDD1-466A-8616-40B7418C67A6}">
      <dgm:prSet/>
      <dgm:spPr/>
      <dgm:t>
        <a:bodyPr/>
        <a:lstStyle/>
        <a:p>
          <a:endParaRPr lang="en-US"/>
        </a:p>
      </dgm:t>
    </dgm:pt>
    <dgm:pt modelId="{0E188833-15D9-4580-9877-558300380BC1}">
      <dgm:prSet phldrT="[Text]"/>
      <dgm:spPr>
        <a:xfrm>
          <a:off x="3779" y="3020690"/>
          <a:ext cx="2033289" cy="1330047"/>
        </a:xfrm>
      </dgm:spPr>
      <dgm:t>
        <a:bodyPr/>
        <a:lstStyle/>
        <a:p>
          <a:r>
            <a:rPr lang="en-US" b="0" dirty="0" smtClean="0">
              <a:latin typeface="Calibri"/>
              <a:ea typeface="+mn-ea"/>
              <a:cs typeface="+mn-cs"/>
            </a:rPr>
            <a:t>Output 1.1 </a:t>
          </a:r>
          <a:r>
            <a:rPr lang="en-US" b="0" smtClean="0">
              <a:latin typeface="Calibri"/>
              <a:ea typeface="+mn-ea"/>
              <a:cs typeface="+mn-cs"/>
            </a:rPr>
            <a:t>: 280 </a:t>
          </a:r>
          <a:r>
            <a:rPr lang="en-US" b="0" dirty="0" smtClean="0">
              <a:latin typeface="Calibri"/>
              <a:ea typeface="+mn-ea"/>
              <a:cs typeface="+mn-cs"/>
            </a:rPr>
            <a:t>VBC members capacities enhanced in Budget monitoring and service delivery tracking in 10 districts by 2016</a:t>
          </a:r>
          <a:endParaRPr lang="en-US" b="0" dirty="0">
            <a:latin typeface="Calibri"/>
            <a:ea typeface="+mn-ea"/>
            <a:cs typeface="+mn-cs"/>
          </a:endParaRPr>
        </a:p>
      </dgm:t>
    </dgm:pt>
    <dgm:pt modelId="{63E0CF66-A7C4-40D4-9961-433FF07918F3}" type="parTrans" cxnId="{D008F6AA-7160-4ACA-A067-D592FDD65D6E}">
      <dgm:prSet/>
      <dgm:spPr/>
      <dgm:t>
        <a:bodyPr/>
        <a:lstStyle/>
        <a:p>
          <a:endParaRPr lang="en-US"/>
        </a:p>
      </dgm:t>
    </dgm:pt>
    <dgm:pt modelId="{8AC63BD6-160E-4AD9-94BF-A5C2952E32EB}" type="sibTrans" cxnId="{D008F6AA-7160-4ACA-A067-D592FDD65D6E}">
      <dgm:prSet/>
      <dgm:spPr/>
      <dgm:t>
        <a:bodyPr/>
        <a:lstStyle/>
        <a:p>
          <a:endParaRPr lang="en-US"/>
        </a:p>
      </dgm:t>
    </dgm:pt>
    <dgm:pt modelId="{4537B5CA-EB14-4C6B-88D2-6880D7EFEFE3}">
      <dgm:prSet phldrT="[Text]"/>
      <dgm:spPr>
        <a:xfrm>
          <a:off x="2122467" y="3020690"/>
          <a:ext cx="2033289" cy="1330047"/>
        </a:xfrm>
      </dgm:spPr>
      <dgm:t>
        <a:bodyPr/>
        <a:lstStyle/>
        <a:p>
          <a:r>
            <a:rPr lang="en-US" b="0" dirty="0" smtClean="0">
              <a:latin typeface="Calibri"/>
              <a:ea typeface="+mn-ea"/>
              <a:cs typeface="+mn-cs"/>
            </a:rPr>
            <a:t>Output 1.2: At least 92 Members of Parliament, District Councilors, Technocrats and CSOs capacities enhanced in gender responsive budgeting by 2016</a:t>
          </a:r>
          <a:endParaRPr lang="en-US" b="0" dirty="0">
            <a:latin typeface="Calibri"/>
            <a:ea typeface="+mn-ea"/>
            <a:cs typeface="+mn-cs"/>
          </a:endParaRPr>
        </a:p>
      </dgm:t>
    </dgm:pt>
    <dgm:pt modelId="{309C6B57-3248-401F-A1EC-CC5BD6B4DB5E}" type="parTrans" cxnId="{0B77DF78-A23E-46C6-BD93-62FBE86BFF7E}">
      <dgm:prSet/>
      <dgm:spPr/>
      <dgm:t>
        <a:bodyPr/>
        <a:lstStyle/>
        <a:p>
          <a:endParaRPr lang="en-US"/>
        </a:p>
      </dgm:t>
    </dgm:pt>
    <dgm:pt modelId="{2047015D-CBF8-4157-96AD-72428CED4D8D}" type="sibTrans" cxnId="{0B77DF78-A23E-46C6-BD93-62FBE86BFF7E}">
      <dgm:prSet/>
      <dgm:spPr/>
      <dgm:t>
        <a:bodyPr/>
        <a:lstStyle/>
        <a:p>
          <a:endParaRPr lang="en-US"/>
        </a:p>
      </dgm:t>
    </dgm:pt>
    <dgm:pt modelId="{4D88CE5C-CB54-4BC0-8DD1-D956D4A43573}">
      <dgm:prSet phldrT="[Text]"/>
      <dgm:spPr>
        <a:xfrm>
          <a:off x="4241155" y="3020690"/>
          <a:ext cx="2033289" cy="1330047"/>
        </a:xfrm>
      </dgm:spPr>
      <dgm:t>
        <a:bodyPr/>
        <a:lstStyle/>
        <a:p>
          <a:r>
            <a:rPr lang="en-US" b="0" smtClean="0">
              <a:latin typeface="Calibri"/>
              <a:ea typeface="+mn-ea"/>
              <a:cs typeface="+mn-cs"/>
            </a:rPr>
            <a:t>Output 1.3 Credible GRB information and Knowledge products generated and disseminated to stakeholders by 2016</a:t>
          </a:r>
          <a:endParaRPr lang="en-US" b="0">
            <a:latin typeface="Calibri"/>
            <a:ea typeface="+mn-ea"/>
            <a:cs typeface="+mn-cs"/>
          </a:endParaRPr>
        </a:p>
      </dgm:t>
    </dgm:pt>
    <dgm:pt modelId="{403F19A4-2005-4486-AC18-DA13CD1A6760}" type="parTrans" cxnId="{4F2A01FE-ADCA-49AA-AFA0-E4E151311EBE}">
      <dgm:prSet/>
      <dgm:spPr/>
      <dgm:t>
        <a:bodyPr/>
        <a:lstStyle/>
        <a:p>
          <a:endParaRPr lang="en-US"/>
        </a:p>
      </dgm:t>
    </dgm:pt>
    <dgm:pt modelId="{BE8C5D3C-B57F-4EBA-B258-159B20A08195}" type="sibTrans" cxnId="{4F2A01FE-ADCA-49AA-AFA0-E4E151311EBE}">
      <dgm:prSet/>
      <dgm:spPr/>
      <dgm:t>
        <a:bodyPr/>
        <a:lstStyle/>
        <a:p>
          <a:endParaRPr lang="en-US"/>
        </a:p>
      </dgm:t>
    </dgm:pt>
    <dgm:pt modelId="{C747B1BF-AD07-42AC-BC7C-BF6CAF03AEC0}">
      <dgm:prSet phldrT="[Text]"/>
      <dgm:spPr>
        <a:xfrm>
          <a:off x="6359843" y="3020690"/>
          <a:ext cx="2033289" cy="1330047"/>
        </a:xfrm>
      </dgm:spPr>
      <dgm:t>
        <a:bodyPr/>
        <a:lstStyle/>
        <a:p>
          <a:r>
            <a:rPr lang="en-US" b="0" dirty="0" smtClean="0">
              <a:latin typeface="Calibri"/>
              <a:ea typeface="+mn-ea"/>
              <a:cs typeface="+mn-cs"/>
            </a:rPr>
            <a:t>Output 1.4  Space provided for Citizens  to influence planning and budgeting processes at national level and in 14 districts </a:t>
          </a:r>
          <a:endParaRPr lang="en-US" b="0" dirty="0">
            <a:latin typeface="Calibri"/>
            <a:ea typeface="+mn-ea"/>
            <a:cs typeface="+mn-cs"/>
          </a:endParaRPr>
        </a:p>
      </dgm:t>
    </dgm:pt>
    <dgm:pt modelId="{8376B54D-DA76-4120-B5B0-3B2D9DF78E07}" type="parTrans" cxnId="{7006F242-78CA-4CF9-A6DE-C14190308B4D}">
      <dgm:prSet/>
      <dgm:spPr/>
      <dgm:t>
        <a:bodyPr/>
        <a:lstStyle/>
        <a:p>
          <a:endParaRPr lang="en-US"/>
        </a:p>
      </dgm:t>
    </dgm:pt>
    <dgm:pt modelId="{2F4060CE-5CD4-42D2-81A6-B776379D81D9}" type="sibTrans" cxnId="{7006F242-78CA-4CF9-A6DE-C14190308B4D}">
      <dgm:prSet/>
      <dgm:spPr/>
      <dgm:t>
        <a:bodyPr/>
        <a:lstStyle/>
        <a:p>
          <a:endParaRPr lang="en-US"/>
        </a:p>
      </dgm:t>
    </dgm:pt>
    <dgm:pt modelId="{70E5D33A-BD53-40A2-923B-D10085AB681B}">
      <dgm:prSet phldrT="[Text]"/>
      <dgm:spPr>
        <a:xfrm>
          <a:off x="8478531" y="3020690"/>
          <a:ext cx="2033289" cy="1330047"/>
        </a:xfrm>
      </dgm:spPr>
      <dgm:t>
        <a:bodyPr/>
        <a:lstStyle/>
        <a:p>
          <a:r>
            <a:rPr lang="en-US" b="0" dirty="0" smtClean="0">
              <a:latin typeface="Calibri"/>
              <a:ea typeface="+mn-ea"/>
              <a:cs typeface="+mn-cs"/>
            </a:rPr>
            <a:t>Output 1.5  Increased visibility and importance of engendering national and Local government Budget amongst stakeholders by 2016</a:t>
          </a:r>
          <a:endParaRPr lang="en-US" b="0" dirty="0">
            <a:latin typeface="Calibri"/>
            <a:ea typeface="+mn-ea"/>
            <a:cs typeface="+mn-cs"/>
          </a:endParaRPr>
        </a:p>
      </dgm:t>
    </dgm:pt>
    <dgm:pt modelId="{DAB57C06-4927-48A5-B8BA-73B6E3F911CB}" type="parTrans" cxnId="{A977E5F4-2F76-43C9-8EEA-B30929A78176}">
      <dgm:prSet/>
      <dgm:spPr/>
      <dgm:t>
        <a:bodyPr/>
        <a:lstStyle/>
        <a:p>
          <a:endParaRPr lang="en-US"/>
        </a:p>
      </dgm:t>
    </dgm:pt>
    <dgm:pt modelId="{268C699F-83CC-4F89-8CAC-651DAD883B45}" type="sibTrans" cxnId="{A977E5F4-2F76-43C9-8EEA-B30929A78176}">
      <dgm:prSet/>
      <dgm:spPr/>
      <dgm:t>
        <a:bodyPr/>
        <a:lstStyle/>
        <a:p>
          <a:endParaRPr lang="en-US"/>
        </a:p>
      </dgm:t>
    </dgm:pt>
    <dgm:pt modelId="{85F5F0BD-6D11-4F59-A5AD-6594A95CB48E}" type="pres">
      <dgm:prSet presAssocID="{1D256176-261D-4AED-894A-D23E5E01253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C4EBB46-2223-430F-9F88-D08E23753D19}" type="pres">
      <dgm:prSet presAssocID="{487CA27B-34A6-4932-B91F-CB60CDDEA959}" presName="boxAndChildren" presStyleCnt="0"/>
      <dgm:spPr/>
      <dgm:t>
        <a:bodyPr/>
        <a:lstStyle/>
        <a:p>
          <a:endParaRPr lang="en-US"/>
        </a:p>
      </dgm:t>
    </dgm:pt>
    <dgm:pt modelId="{BF91D3BB-5169-4CC0-9B8F-8EA48584552A}" type="pres">
      <dgm:prSet presAssocID="{487CA27B-34A6-4932-B91F-CB60CDDEA959}" presName="parentTextBox" presStyleLbl="node1" presStyleIdx="0" presStyleCnt="1"/>
      <dgm:spPr/>
      <dgm:t>
        <a:bodyPr/>
        <a:lstStyle/>
        <a:p>
          <a:endParaRPr lang="en-US"/>
        </a:p>
      </dgm:t>
    </dgm:pt>
    <dgm:pt modelId="{A2D31947-6B3E-4880-A86C-C4335D823A58}" type="pres">
      <dgm:prSet presAssocID="{487CA27B-34A6-4932-B91F-CB60CDDEA959}" presName="entireBox" presStyleLbl="node1" presStyleIdx="0" presStyleCnt="1"/>
      <dgm:spPr/>
      <dgm:t>
        <a:bodyPr/>
        <a:lstStyle/>
        <a:p>
          <a:endParaRPr lang="en-US"/>
        </a:p>
      </dgm:t>
    </dgm:pt>
    <dgm:pt modelId="{993A27A5-FA3D-4907-BF9B-2DB0A3576DF2}" type="pres">
      <dgm:prSet presAssocID="{487CA27B-34A6-4932-B91F-CB60CDDEA959}" presName="descendantBox" presStyleCnt="0"/>
      <dgm:spPr/>
      <dgm:t>
        <a:bodyPr/>
        <a:lstStyle/>
        <a:p>
          <a:endParaRPr lang="en-US"/>
        </a:p>
      </dgm:t>
    </dgm:pt>
    <dgm:pt modelId="{6B824D1B-D31E-447B-B06A-CE8C3CA22F54}" type="pres">
      <dgm:prSet presAssocID="{0E188833-15D9-4580-9877-558300380BC1}" presName="childTextBox" presStyleLbl="fg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579374-AC92-497E-B691-E5AAF6E9EEFF}" type="pres">
      <dgm:prSet presAssocID="{4537B5CA-EB14-4C6B-88D2-6880D7EFEFE3}" presName="childTextBox" presStyleLbl="fg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0C98F5-13E8-4A19-B71C-C15EF4984C97}" type="pres">
      <dgm:prSet presAssocID="{4D88CE5C-CB54-4BC0-8DD1-D956D4A43573}" presName="childTextBox" presStyleLbl="fg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53CC12-B91C-4F56-83AD-F5C8C73DC5C9}" type="pres">
      <dgm:prSet presAssocID="{C747B1BF-AD07-42AC-BC7C-BF6CAF03AEC0}" presName="childTextBox" presStyleLbl="fg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A5FA20-6D1A-42A2-B3D3-CDC09AEC68D3}" type="pres">
      <dgm:prSet presAssocID="{70E5D33A-BD53-40A2-923B-D10085AB681B}" presName="childTextBox" presStyleLbl="fg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6E73152-FDD1-466A-8616-40B7418C67A6}" srcId="{1D256176-261D-4AED-894A-D23E5E01253D}" destId="{487CA27B-34A6-4932-B91F-CB60CDDEA959}" srcOrd="0" destOrd="0" parTransId="{622D6E1E-45D1-415E-987B-415EC9B2B986}" sibTransId="{2517C88F-B44C-47C7-A2EE-2496F330F59E}"/>
    <dgm:cxn modelId="{45F8B607-7B64-4E40-A625-CEDD6828631C}" type="presOf" srcId="{0E188833-15D9-4580-9877-558300380BC1}" destId="{6B824D1B-D31E-447B-B06A-CE8C3CA22F54}" srcOrd="0" destOrd="0" presId="urn:microsoft.com/office/officeart/2005/8/layout/process4"/>
    <dgm:cxn modelId="{7006F242-78CA-4CF9-A6DE-C14190308B4D}" srcId="{487CA27B-34A6-4932-B91F-CB60CDDEA959}" destId="{C747B1BF-AD07-42AC-BC7C-BF6CAF03AEC0}" srcOrd="3" destOrd="0" parTransId="{8376B54D-DA76-4120-B5B0-3B2D9DF78E07}" sibTransId="{2F4060CE-5CD4-42D2-81A6-B776379D81D9}"/>
    <dgm:cxn modelId="{13D74C71-8C4C-4818-9BC1-C559C0493415}" type="presOf" srcId="{C747B1BF-AD07-42AC-BC7C-BF6CAF03AEC0}" destId="{B053CC12-B91C-4F56-83AD-F5C8C73DC5C9}" srcOrd="0" destOrd="0" presId="urn:microsoft.com/office/officeart/2005/8/layout/process4"/>
    <dgm:cxn modelId="{F9A55F5D-9DFC-428F-9C10-A0969A0A19FD}" type="presOf" srcId="{487CA27B-34A6-4932-B91F-CB60CDDEA959}" destId="{BF91D3BB-5169-4CC0-9B8F-8EA48584552A}" srcOrd="0" destOrd="0" presId="urn:microsoft.com/office/officeart/2005/8/layout/process4"/>
    <dgm:cxn modelId="{AE5B6F8A-D3A6-497C-91C0-D202344EEE69}" type="presOf" srcId="{4D88CE5C-CB54-4BC0-8DD1-D956D4A43573}" destId="{080C98F5-13E8-4A19-B71C-C15EF4984C97}" srcOrd="0" destOrd="0" presId="urn:microsoft.com/office/officeart/2005/8/layout/process4"/>
    <dgm:cxn modelId="{4F2A01FE-ADCA-49AA-AFA0-E4E151311EBE}" srcId="{487CA27B-34A6-4932-B91F-CB60CDDEA959}" destId="{4D88CE5C-CB54-4BC0-8DD1-D956D4A43573}" srcOrd="2" destOrd="0" parTransId="{403F19A4-2005-4486-AC18-DA13CD1A6760}" sibTransId="{BE8C5D3C-B57F-4EBA-B258-159B20A08195}"/>
    <dgm:cxn modelId="{D33F9A44-B6B4-46DF-97EF-F9A8FD3D59AE}" type="presOf" srcId="{70E5D33A-BD53-40A2-923B-D10085AB681B}" destId="{F4A5FA20-6D1A-42A2-B3D3-CDC09AEC68D3}" srcOrd="0" destOrd="0" presId="urn:microsoft.com/office/officeart/2005/8/layout/process4"/>
    <dgm:cxn modelId="{A977E5F4-2F76-43C9-8EEA-B30929A78176}" srcId="{487CA27B-34A6-4932-B91F-CB60CDDEA959}" destId="{70E5D33A-BD53-40A2-923B-D10085AB681B}" srcOrd="4" destOrd="0" parTransId="{DAB57C06-4927-48A5-B8BA-73B6E3F911CB}" sibTransId="{268C699F-83CC-4F89-8CAC-651DAD883B45}"/>
    <dgm:cxn modelId="{C78B51B7-34EB-42AF-9742-0943734CE58B}" type="presOf" srcId="{4537B5CA-EB14-4C6B-88D2-6880D7EFEFE3}" destId="{58579374-AC92-497E-B691-E5AAF6E9EEFF}" srcOrd="0" destOrd="0" presId="urn:microsoft.com/office/officeart/2005/8/layout/process4"/>
    <dgm:cxn modelId="{FEC61E8E-BF32-43DD-A4CF-54A5C472D7DF}" type="presOf" srcId="{487CA27B-34A6-4932-B91F-CB60CDDEA959}" destId="{A2D31947-6B3E-4880-A86C-C4335D823A58}" srcOrd="1" destOrd="0" presId="urn:microsoft.com/office/officeart/2005/8/layout/process4"/>
    <dgm:cxn modelId="{0B77DF78-A23E-46C6-BD93-62FBE86BFF7E}" srcId="{487CA27B-34A6-4932-B91F-CB60CDDEA959}" destId="{4537B5CA-EB14-4C6B-88D2-6880D7EFEFE3}" srcOrd="1" destOrd="0" parTransId="{309C6B57-3248-401F-A1EC-CC5BD6B4DB5E}" sibTransId="{2047015D-CBF8-4157-96AD-72428CED4D8D}"/>
    <dgm:cxn modelId="{D008F6AA-7160-4ACA-A067-D592FDD65D6E}" srcId="{487CA27B-34A6-4932-B91F-CB60CDDEA959}" destId="{0E188833-15D9-4580-9877-558300380BC1}" srcOrd="0" destOrd="0" parTransId="{63E0CF66-A7C4-40D4-9961-433FF07918F3}" sibTransId="{8AC63BD6-160E-4AD9-94BF-A5C2952E32EB}"/>
    <dgm:cxn modelId="{5B3D552F-9230-4E8F-B43C-2C96AE2FE6F1}" type="presOf" srcId="{1D256176-261D-4AED-894A-D23E5E01253D}" destId="{85F5F0BD-6D11-4F59-A5AD-6594A95CB48E}" srcOrd="0" destOrd="0" presId="urn:microsoft.com/office/officeart/2005/8/layout/process4"/>
    <dgm:cxn modelId="{E2B6EEA1-849D-4AF9-8EE9-834EBE1573F4}" type="presParOf" srcId="{85F5F0BD-6D11-4F59-A5AD-6594A95CB48E}" destId="{6C4EBB46-2223-430F-9F88-D08E23753D19}" srcOrd="0" destOrd="0" presId="urn:microsoft.com/office/officeart/2005/8/layout/process4"/>
    <dgm:cxn modelId="{A46FB407-F240-4367-9F8D-839ADC68E803}" type="presParOf" srcId="{6C4EBB46-2223-430F-9F88-D08E23753D19}" destId="{BF91D3BB-5169-4CC0-9B8F-8EA48584552A}" srcOrd="0" destOrd="0" presId="urn:microsoft.com/office/officeart/2005/8/layout/process4"/>
    <dgm:cxn modelId="{3E24CC63-D7C4-4DEF-9633-ED23DF87CB4C}" type="presParOf" srcId="{6C4EBB46-2223-430F-9F88-D08E23753D19}" destId="{A2D31947-6B3E-4880-A86C-C4335D823A58}" srcOrd="1" destOrd="0" presId="urn:microsoft.com/office/officeart/2005/8/layout/process4"/>
    <dgm:cxn modelId="{A708ECDA-5BF2-4788-B998-4DA933C7F068}" type="presParOf" srcId="{6C4EBB46-2223-430F-9F88-D08E23753D19}" destId="{993A27A5-FA3D-4907-BF9B-2DB0A3576DF2}" srcOrd="2" destOrd="0" presId="urn:microsoft.com/office/officeart/2005/8/layout/process4"/>
    <dgm:cxn modelId="{01229D37-14CE-4C18-95A6-0A126040C966}" type="presParOf" srcId="{993A27A5-FA3D-4907-BF9B-2DB0A3576DF2}" destId="{6B824D1B-D31E-447B-B06A-CE8C3CA22F54}" srcOrd="0" destOrd="0" presId="urn:microsoft.com/office/officeart/2005/8/layout/process4"/>
    <dgm:cxn modelId="{119A7E8B-E591-42E4-8068-988273ECA241}" type="presParOf" srcId="{993A27A5-FA3D-4907-BF9B-2DB0A3576DF2}" destId="{58579374-AC92-497E-B691-E5AAF6E9EEFF}" srcOrd="1" destOrd="0" presId="urn:microsoft.com/office/officeart/2005/8/layout/process4"/>
    <dgm:cxn modelId="{36D8B1D1-F73A-4F23-8050-520D36246949}" type="presParOf" srcId="{993A27A5-FA3D-4907-BF9B-2DB0A3576DF2}" destId="{080C98F5-13E8-4A19-B71C-C15EF4984C97}" srcOrd="2" destOrd="0" presId="urn:microsoft.com/office/officeart/2005/8/layout/process4"/>
    <dgm:cxn modelId="{BA441F95-7F5A-42FB-AA9C-4BD5C1F5F70D}" type="presParOf" srcId="{993A27A5-FA3D-4907-BF9B-2DB0A3576DF2}" destId="{B053CC12-B91C-4F56-83AD-F5C8C73DC5C9}" srcOrd="3" destOrd="0" presId="urn:microsoft.com/office/officeart/2005/8/layout/process4"/>
    <dgm:cxn modelId="{AE2093DA-0179-4052-8C45-FA4678D16D76}" type="presParOf" srcId="{993A27A5-FA3D-4907-BF9B-2DB0A3576DF2}" destId="{F4A5FA20-6D1A-42A2-B3D3-CDC09AEC68D3}" srcOrd="4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41ECE35-CBF1-45C2-AC70-520AD520282D}" type="doc">
      <dgm:prSet loTypeId="urn:microsoft.com/office/officeart/2005/8/layout/hierarchy4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CC85674-B5C0-4216-9684-DE9A90684AB9}">
      <dgm:prSet/>
      <dgm:spPr/>
      <dgm:t>
        <a:bodyPr/>
        <a:lstStyle/>
        <a:p>
          <a:pPr rtl="0"/>
          <a:r>
            <a:rPr lang="en-US" dirty="0" smtClean="0"/>
            <a:t>Framework for the GRB Centre developed and agreed upon.</a:t>
          </a:r>
          <a:endParaRPr lang="en-US" dirty="0"/>
        </a:p>
      </dgm:t>
    </dgm:pt>
    <dgm:pt modelId="{30C12146-9B82-4D4F-832B-0CBE95081180}" type="parTrans" cxnId="{09EE3954-0CF7-4689-9652-3737066D0ECB}">
      <dgm:prSet/>
      <dgm:spPr/>
      <dgm:t>
        <a:bodyPr/>
        <a:lstStyle/>
        <a:p>
          <a:endParaRPr lang="en-US"/>
        </a:p>
      </dgm:t>
    </dgm:pt>
    <dgm:pt modelId="{B23DA732-3F70-473E-9F33-88F5E35F4D20}" type="sibTrans" cxnId="{09EE3954-0CF7-4689-9652-3737066D0ECB}">
      <dgm:prSet/>
      <dgm:spPr/>
      <dgm:t>
        <a:bodyPr/>
        <a:lstStyle/>
        <a:p>
          <a:endParaRPr lang="en-US"/>
        </a:p>
      </dgm:t>
    </dgm:pt>
    <dgm:pt modelId="{91B9875E-A8EF-44B9-A290-6AB5A5EDC108}">
      <dgm:prSet/>
      <dgm:spPr/>
      <dgm:t>
        <a:bodyPr/>
        <a:lstStyle/>
        <a:p>
          <a:pPr algn="ctr" rtl="0"/>
          <a:r>
            <a:rPr lang="en-US" dirty="0" smtClean="0"/>
            <a:t>Modules for the GRB </a:t>
          </a:r>
          <a:r>
            <a:rPr lang="en-US" dirty="0" err="1" smtClean="0"/>
            <a:t>centre</a:t>
          </a:r>
          <a:r>
            <a:rPr lang="en-US" dirty="0" smtClean="0"/>
            <a:t> developed </a:t>
          </a:r>
          <a:endParaRPr lang="en-US" dirty="0"/>
        </a:p>
      </dgm:t>
    </dgm:pt>
    <dgm:pt modelId="{3C54F763-DD1E-470F-8FC1-1F9CEC12045E}" type="parTrans" cxnId="{6A609F35-EDF5-4641-A0BD-206B4E015A3E}">
      <dgm:prSet/>
      <dgm:spPr/>
      <dgm:t>
        <a:bodyPr/>
        <a:lstStyle/>
        <a:p>
          <a:endParaRPr lang="en-US"/>
        </a:p>
      </dgm:t>
    </dgm:pt>
    <dgm:pt modelId="{74F8F263-682A-481E-A570-AD4FF604D33F}" type="sibTrans" cxnId="{6A609F35-EDF5-4641-A0BD-206B4E015A3E}">
      <dgm:prSet/>
      <dgm:spPr/>
      <dgm:t>
        <a:bodyPr/>
        <a:lstStyle/>
        <a:p>
          <a:endParaRPr lang="en-US"/>
        </a:p>
      </dgm:t>
    </dgm:pt>
    <dgm:pt modelId="{0C207EC5-29D3-44D0-B069-C0DB44849591}">
      <dgm:prSet/>
      <dgm:spPr/>
      <dgm:t>
        <a:bodyPr/>
        <a:lstStyle/>
        <a:p>
          <a:r>
            <a:rPr lang="en-US" dirty="0" smtClean="0"/>
            <a:t>GRB </a:t>
          </a:r>
          <a:r>
            <a:rPr lang="en-US" dirty="0" err="1" smtClean="0"/>
            <a:t>centre</a:t>
          </a:r>
          <a:r>
            <a:rPr lang="en-US" dirty="0" smtClean="0"/>
            <a:t> developed highlighting modules</a:t>
          </a:r>
          <a:endParaRPr lang="en-US" dirty="0"/>
        </a:p>
      </dgm:t>
    </dgm:pt>
    <dgm:pt modelId="{C9896BE5-AA13-4353-970C-FA189431D57E}" type="parTrans" cxnId="{CFC00808-A36D-4B2C-A6B3-E3D97300A52D}">
      <dgm:prSet/>
      <dgm:spPr/>
      <dgm:t>
        <a:bodyPr/>
        <a:lstStyle/>
        <a:p>
          <a:endParaRPr lang="en-US"/>
        </a:p>
      </dgm:t>
    </dgm:pt>
    <dgm:pt modelId="{09F2EDBB-2497-402E-AB12-9F8A15A79B88}" type="sibTrans" cxnId="{CFC00808-A36D-4B2C-A6B3-E3D97300A52D}">
      <dgm:prSet/>
      <dgm:spPr/>
      <dgm:t>
        <a:bodyPr/>
        <a:lstStyle/>
        <a:p>
          <a:endParaRPr lang="en-US"/>
        </a:p>
      </dgm:t>
    </dgm:pt>
    <dgm:pt modelId="{85AA3B2C-AC83-4129-A5DB-C6642101756F}" type="pres">
      <dgm:prSet presAssocID="{341ECE35-CBF1-45C2-AC70-520AD520282D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0058854C-DAA2-4E38-B942-CAF07DF3CB0B}" type="pres">
      <dgm:prSet presAssocID="{ACC85674-B5C0-4216-9684-DE9A90684AB9}" presName="vertOne" presStyleCnt="0"/>
      <dgm:spPr/>
    </dgm:pt>
    <dgm:pt modelId="{1800BC14-66CC-4105-95B7-52894E9ED496}" type="pres">
      <dgm:prSet presAssocID="{ACC85674-B5C0-4216-9684-DE9A90684AB9}" presName="txOne" presStyleLbl="node0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516F1F0-8270-44E4-91E9-8C40B3AD3A1E}" type="pres">
      <dgm:prSet presAssocID="{ACC85674-B5C0-4216-9684-DE9A90684AB9}" presName="parTransOne" presStyleCnt="0"/>
      <dgm:spPr/>
    </dgm:pt>
    <dgm:pt modelId="{AA2EEAF1-0617-4069-B7A4-410440B1200B}" type="pres">
      <dgm:prSet presAssocID="{ACC85674-B5C0-4216-9684-DE9A90684AB9}" presName="horzOne" presStyleCnt="0"/>
      <dgm:spPr/>
    </dgm:pt>
    <dgm:pt modelId="{579FC858-9E1C-487D-B6BA-F91085B08506}" type="pres">
      <dgm:prSet presAssocID="{91B9875E-A8EF-44B9-A290-6AB5A5EDC108}" presName="vertTwo" presStyleCnt="0"/>
      <dgm:spPr/>
    </dgm:pt>
    <dgm:pt modelId="{E9BB3755-3F3E-44F9-8904-6E4A2C41B347}" type="pres">
      <dgm:prSet presAssocID="{91B9875E-A8EF-44B9-A290-6AB5A5EDC108}" presName="txTwo" presStyleLbl="node2" presStyleIdx="0" presStyleCnt="1" custLinFactNeighborX="60927" custLinFactNeighborY="-243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0F9DBE-8EEA-447B-9C18-DB2FC6876651}" type="pres">
      <dgm:prSet presAssocID="{91B9875E-A8EF-44B9-A290-6AB5A5EDC108}" presName="horzTwo" presStyleCnt="0"/>
      <dgm:spPr/>
    </dgm:pt>
    <dgm:pt modelId="{BA9B1A9A-9B80-4542-B9CC-690B33F5142F}" type="pres">
      <dgm:prSet presAssocID="{B23DA732-3F70-473E-9F33-88F5E35F4D20}" presName="sibSpaceOne" presStyleCnt="0"/>
      <dgm:spPr/>
    </dgm:pt>
    <dgm:pt modelId="{AE5E8BA2-9DA5-449F-90A4-9B511B3FAD9D}" type="pres">
      <dgm:prSet presAssocID="{0C207EC5-29D3-44D0-B069-C0DB44849591}" presName="vertOne" presStyleCnt="0"/>
      <dgm:spPr/>
    </dgm:pt>
    <dgm:pt modelId="{070071A4-4798-47A6-8C86-89791077CF4B}" type="pres">
      <dgm:prSet presAssocID="{0C207EC5-29D3-44D0-B069-C0DB44849591}" presName="txOne" presStyleLbl="node0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0ABB800-F37C-420D-901A-4E9941BF6853}" type="pres">
      <dgm:prSet presAssocID="{0C207EC5-29D3-44D0-B069-C0DB44849591}" presName="horzOne" presStyleCnt="0"/>
      <dgm:spPr/>
    </dgm:pt>
  </dgm:ptLst>
  <dgm:cxnLst>
    <dgm:cxn modelId="{6A609F35-EDF5-4641-A0BD-206B4E015A3E}" srcId="{ACC85674-B5C0-4216-9684-DE9A90684AB9}" destId="{91B9875E-A8EF-44B9-A290-6AB5A5EDC108}" srcOrd="0" destOrd="0" parTransId="{3C54F763-DD1E-470F-8FC1-1F9CEC12045E}" sibTransId="{74F8F263-682A-481E-A570-AD4FF604D33F}"/>
    <dgm:cxn modelId="{42F41E34-E898-4997-9567-96A5CF078664}" type="presOf" srcId="{91B9875E-A8EF-44B9-A290-6AB5A5EDC108}" destId="{E9BB3755-3F3E-44F9-8904-6E4A2C41B347}" srcOrd="0" destOrd="0" presId="urn:microsoft.com/office/officeart/2005/8/layout/hierarchy4"/>
    <dgm:cxn modelId="{42EF3985-6893-4A9A-893E-5B5B2E1610B7}" type="presOf" srcId="{0C207EC5-29D3-44D0-B069-C0DB44849591}" destId="{070071A4-4798-47A6-8C86-89791077CF4B}" srcOrd="0" destOrd="0" presId="urn:microsoft.com/office/officeart/2005/8/layout/hierarchy4"/>
    <dgm:cxn modelId="{56750A33-B43E-4B8D-9829-42E178704438}" type="presOf" srcId="{341ECE35-CBF1-45C2-AC70-520AD520282D}" destId="{85AA3B2C-AC83-4129-A5DB-C6642101756F}" srcOrd="0" destOrd="0" presId="urn:microsoft.com/office/officeart/2005/8/layout/hierarchy4"/>
    <dgm:cxn modelId="{CFC00808-A36D-4B2C-A6B3-E3D97300A52D}" srcId="{341ECE35-CBF1-45C2-AC70-520AD520282D}" destId="{0C207EC5-29D3-44D0-B069-C0DB44849591}" srcOrd="1" destOrd="0" parTransId="{C9896BE5-AA13-4353-970C-FA189431D57E}" sibTransId="{09F2EDBB-2497-402E-AB12-9F8A15A79B88}"/>
    <dgm:cxn modelId="{09EE3954-0CF7-4689-9652-3737066D0ECB}" srcId="{341ECE35-CBF1-45C2-AC70-520AD520282D}" destId="{ACC85674-B5C0-4216-9684-DE9A90684AB9}" srcOrd="0" destOrd="0" parTransId="{30C12146-9B82-4D4F-832B-0CBE95081180}" sibTransId="{B23DA732-3F70-473E-9F33-88F5E35F4D20}"/>
    <dgm:cxn modelId="{A4CC7560-6A15-45AF-BBF3-135747467A58}" type="presOf" srcId="{ACC85674-B5C0-4216-9684-DE9A90684AB9}" destId="{1800BC14-66CC-4105-95B7-52894E9ED496}" srcOrd="0" destOrd="0" presId="urn:microsoft.com/office/officeart/2005/8/layout/hierarchy4"/>
    <dgm:cxn modelId="{8FA1151B-662E-48EF-9B78-D473F41E0C76}" type="presParOf" srcId="{85AA3B2C-AC83-4129-A5DB-C6642101756F}" destId="{0058854C-DAA2-4E38-B942-CAF07DF3CB0B}" srcOrd="0" destOrd="0" presId="urn:microsoft.com/office/officeart/2005/8/layout/hierarchy4"/>
    <dgm:cxn modelId="{83BF14C6-4B6B-487D-99DD-893203471599}" type="presParOf" srcId="{0058854C-DAA2-4E38-B942-CAF07DF3CB0B}" destId="{1800BC14-66CC-4105-95B7-52894E9ED496}" srcOrd="0" destOrd="0" presId="urn:microsoft.com/office/officeart/2005/8/layout/hierarchy4"/>
    <dgm:cxn modelId="{9A2E4713-3E1A-4183-91F8-50DA478EF662}" type="presParOf" srcId="{0058854C-DAA2-4E38-B942-CAF07DF3CB0B}" destId="{D516F1F0-8270-44E4-91E9-8C40B3AD3A1E}" srcOrd="1" destOrd="0" presId="urn:microsoft.com/office/officeart/2005/8/layout/hierarchy4"/>
    <dgm:cxn modelId="{6674DC0C-C720-4FEE-9794-6D6B5B4CE189}" type="presParOf" srcId="{0058854C-DAA2-4E38-B942-CAF07DF3CB0B}" destId="{AA2EEAF1-0617-4069-B7A4-410440B1200B}" srcOrd="2" destOrd="0" presId="urn:microsoft.com/office/officeart/2005/8/layout/hierarchy4"/>
    <dgm:cxn modelId="{105AC686-F7C2-4039-8F1A-BE26F7E7282B}" type="presParOf" srcId="{AA2EEAF1-0617-4069-B7A4-410440B1200B}" destId="{579FC858-9E1C-487D-B6BA-F91085B08506}" srcOrd="0" destOrd="0" presId="urn:microsoft.com/office/officeart/2005/8/layout/hierarchy4"/>
    <dgm:cxn modelId="{3BCEC20F-8018-4F39-8B79-392189F4BB1E}" type="presParOf" srcId="{579FC858-9E1C-487D-B6BA-F91085B08506}" destId="{E9BB3755-3F3E-44F9-8904-6E4A2C41B347}" srcOrd="0" destOrd="0" presId="urn:microsoft.com/office/officeart/2005/8/layout/hierarchy4"/>
    <dgm:cxn modelId="{0A4A283F-CD63-4516-8592-E831524D5BFB}" type="presParOf" srcId="{579FC858-9E1C-487D-B6BA-F91085B08506}" destId="{A90F9DBE-8EEA-447B-9C18-DB2FC6876651}" srcOrd="1" destOrd="0" presId="urn:microsoft.com/office/officeart/2005/8/layout/hierarchy4"/>
    <dgm:cxn modelId="{0CF62DB3-09F3-4FF4-A309-AF0FE83B3A32}" type="presParOf" srcId="{85AA3B2C-AC83-4129-A5DB-C6642101756F}" destId="{BA9B1A9A-9B80-4542-B9CC-690B33F5142F}" srcOrd="1" destOrd="0" presId="urn:microsoft.com/office/officeart/2005/8/layout/hierarchy4"/>
    <dgm:cxn modelId="{37485312-C29B-4CBC-8E33-C790F4EA348C}" type="presParOf" srcId="{85AA3B2C-AC83-4129-A5DB-C6642101756F}" destId="{AE5E8BA2-9DA5-449F-90A4-9B511B3FAD9D}" srcOrd="2" destOrd="0" presId="urn:microsoft.com/office/officeart/2005/8/layout/hierarchy4"/>
    <dgm:cxn modelId="{B16AE9A9-26A5-473E-9300-5D03E43E8D8A}" type="presParOf" srcId="{AE5E8BA2-9DA5-449F-90A4-9B511B3FAD9D}" destId="{070071A4-4798-47A6-8C86-89791077CF4B}" srcOrd="0" destOrd="0" presId="urn:microsoft.com/office/officeart/2005/8/layout/hierarchy4"/>
    <dgm:cxn modelId="{BF59554C-D328-4640-8100-B3FAC74CE5D7}" type="presParOf" srcId="{AE5E8BA2-9DA5-449F-90A4-9B511B3FAD9D}" destId="{90ABB800-F37C-420D-901A-4E9941BF6853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D256176-261D-4AED-894A-D23E5E01253D}" type="doc">
      <dgm:prSet loTypeId="urn:microsoft.com/office/officeart/2008/layout/PictureAccentList" loCatId="list" qsTypeId="urn:microsoft.com/office/officeart/2005/8/quickstyle/simple1" qsCatId="simple" csTypeId="urn:microsoft.com/office/officeart/2005/8/colors/colorful1#2" csCatId="colorful" phldr="1"/>
      <dgm:spPr/>
      <dgm:t>
        <a:bodyPr/>
        <a:lstStyle/>
        <a:p>
          <a:endParaRPr lang="en-US"/>
        </a:p>
      </dgm:t>
    </dgm:pt>
    <dgm:pt modelId="{F40BC10A-E584-4387-8277-1B00105E5F9B}">
      <dgm:prSet phldrT="[Text]"/>
      <dgm:spPr>
        <a:xfrm>
          <a:off x="575" y="600"/>
          <a:ext cx="10514449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VACSI</a:t>
          </a:r>
          <a:endParaRPr lang="en-US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F39B8C1A-798F-4DC4-8C59-D3AD967F17EC}" type="parTrans" cxnId="{F4490194-24EB-4F2D-819B-F246C5AA5B13}">
      <dgm:prSet/>
      <dgm:spPr/>
      <dgm:t>
        <a:bodyPr/>
        <a:lstStyle/>
        <a:p>
          <a:endParaRPr lang="en-US"/>
        </a:p>
      </dgm:t>
    </dgm:pt>
    <dgm:pt modelId="{D0255759-E41D-4DCE-AA3E-ACA46D185E28}" type="sibTrans" cxnId="{F4490194-24EB-4F2D-819B-F246C5AA5B13}">
      <dgm:prSet/>
      <dgm:spPr/>
      <dgm:t>
        <a:bodyPr/>
        <a:lstStyle/>
        <a:p>
          <a:endParaRPr lang="en-US"/>
        </a:p>
      </dgm:t>
    </dgm:pt>
    <dgm:pt modelId="{CBFA4DAE-3FEF-46DF-9DC5-8E06295F444E}">
      <dgm:prSet phldrT="[Text]"/>
      <dgm:spPr>
        <a:xfrm>
          <a:off x="575" y="1510645"/>
          <a:ext cx="10514449" cy="1330047"/>
        </a:xfr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Strategic </a:t>
          </a:r>
          <a:r>
            <a:rPr lang="en-US" b="1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outcome </a:t>
          </a:r>
          <a:r>
            <a:rPr lang="en-US" b="0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:Increased </a:t>
          </a:r>
          <a:r>
            <a:rPr lang="en-US" b="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effective women's participation in decision making processes at national and local  level by 2016</a:t>
          </a:r>
        </a:p>
      </dgm:t>
    </dgm:pt>
    <dgm:pt modelId="{F847F2B0-93E7-4D97-B4AB-B5D269EA6842}" type="parTrans" cxnId="{FCDFDF30-B0C2-47E5-890A-8211F9CD07F0}">
      <dgm:prSet/>
      <dgm:spPr/>
      <dgm:t>
        <a:bodyPr/>
        <a:lstStyle/>
        <a:p>
          <a:endParaRPr lang="en-US"/>
        </a:p>
      </dgm:t>
    </dgm:pt>
    <dgm:pt modelId="{FAB2086E-C23E-409F-9B11-6AA7BB80518D}" type="sibTrans" cxnId="{FCDFDF30-B0C2-47E5-890A-8211F9CD07F0}">
      <dgm:prSet/>
      <dgm:spPr/>
      <dgm:t>
        <a:bodyPr/>
        <a:lstStyle/>
        <a:p>
          <a:endParaRPr lang="en-US"/>
        </a:p>
      </dgm:t>
    </dgm:pt>
    <dgm:pt modelId="{A1FF9930-BBAA-479F-9F84-6915582B08FB}" type="pres">
      <dgm:prSet presAssocID="{1D256176-261D-4AED-894A-D23E5E01253D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59876D6-021C-4A4C-AE59-6961A38BC5BC}" type="pres">
      <dgm:prSet presAssocID="{F40BC10A-E584-4387-8277-1B00105E5F9B}" presName="root" presStyleCnt="0">
        <dgm:presLayoutVars>
          <dgm:chMax/>
          <dgm:chPref val="4"/>
        </dgm:presLayoutVars>
      </dgm:prSet>
      <dgm:spPr/>
    </dgm:pt>
    <dgm:pt modelId="{020415A8-F84C-4ECD-B6CD-BBCC2DF40DFD}" type="pres">
      <dgm:prSet presAssocID="{F40BC10A-E584-4387-8277-1B00105E5F9B}" presName="rootComposite" presStyleCnt="0">
        <dgm:presLayoutVars/>
      </dgm:prSet>
      <dgm:spPr/>
    </dgm:pt>
    <dgm:pt modelId="{F91C667C-24BD-4187-8992-DE3B144D00C8}" type="pres">
      <dgm:prSet presAssocID="{F40BC10A-E584-4387-8277-1B00105E5F9B}" presName="rootText" presStyleLbl="node0" presStyleIdx="0" presStyleCnt="1">
        <dgm:presLayoutVars>
          <dgm:chMax/>
          <dgm:chPref val="4"/>
        </dgm:presLayoutVars>
      </dgm:prSet>
      <dgm:spPr/>
      <dgm:t>
        <a:bodyPr/>
        <a:lstStyle/>
        <a:p>
          <a:endParaRPr lang="en-US"/>
        </a:p>
      </dgm:t>
    </dgm:pt>
    <dgm:pt modelId="{5680782B-76B5-4E0C-9D62-AC37DD731577}" type="pres">
      <dgm:prSet presAssocID="{F40BC10A-E584-4387-8277-1B00105E5F9B}" presName="childShape" presStyleCnt="0">
        <dgm:presLayoutVars>
          <dgm:chMax val="0"/>
          <dgm:chPref val="0"/>
        </dgm:presLayoutVars>
      </dgm:prSet>
      <dgm:spPr/>
    </dgm:pt>
    <dgm:pt modelId="{34EF8773-0F07-4D48-A37E-309FC83AA2C7}" type="pres">
      <dgm:prSet presAssocID="{CBFA4DAE-3FEF-46DF-9DC5-8E06295F444E}" presName="childComposite" presStyleCnt="0">
        <dgm:presLayoutVars>
          <dgm:chMax val="0"/>
          <dgm:chPref val="0"/>
        </dgm:presLayoutVars>
      </dgm:prSet>
      <dgm:spPr/>
    </dgm:pt>
    <dgm:pt modelId="{319D86A7-22A9-44C4-8644-6A6F52566EA9}" type="pres">
      <dgm:prSet presAssocID="{CBFA4DAE-3FEF-46DF-9DC5-8E06295F444E}" presName="Image" presStyleLbl="node1" presStyleIdx="0" presStyleCnt="1"/>
      <dgm:spPr/>
    </dgm:pt>
    <dgm:pt modelId="{7B376C37-DB72-4C07-A741-576838993DB7}" type="pres">
      <dgm:prSet presAssocID="{CBFA4DAE-3FEF-46DF-9DC5-8E06295F444E}" presName="childText" presStyleLbl="lnNode1" presStyleIdx="0" presStyleCnt="1" custScaleY="25979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7EAEDFA-3D5B-4DE5-94C9-765CFE881321}" type="presOf" srcId="{F40BC10A-E584-4387-8277-1B00105E5F9B}" destId="{F91C667C-24BD-4187-8992-DE3B144D00C8}" srcOrd="0" destOrd="0" presId="urn:microsoft.com/office/officeart/2008/layout/PictureAccentList"/>
    <dgm:cxn modelId="{FCDFDF30-B0C2-47E5-890A-8211F9CD07F0}" srcId="{F40BC10A-E584-4387-8277-1B00105E5F9B}" destId="{CBFA4DAE-3FEF-46DF-9DC5-8E06295F444E}" srcOrd="0" destOrd="0" parTransId="{F847F2B0-93E7-4D97-B4AB-B5D269EA6842}" sibTransId="{FAB2086E-C23E-409F-9B11-6AA7BB80518D}"/>
    <dgm:cxn modelId="{7C8CCA58-A8FF-4F0D-B954-A197EF7A35A2}" type="presOf" srcId="{1D256176-261D-4AED-894A-D23E5E01253D}" destId="{A1FF9930-BBAA-479F-9F84-6915582B08FB}" srcOrd="0" destOrd="0" presId="urn:microsoft.com/office/officeart/2008/layout/PictureAccentList"/>
    <dgm:cxn modelId="{F4490194-24EB-4F2D-819B-F246C5AA5B13}" srcId="{1D256176-261D-4AED-894A-D23E5E01253D}" destId="{F40BC10A-E584-4387-8277-1B00105E5F9B}" srcOrd="0" destOrd="0" parTransId="{F39B8C1A-798F-4DC4-8C59-D3AD967F17EC}" sibTransId="{D0255759-E41D-4DCE-AA3E-ACA46D185E28}"/>
    <dgm:cxn modelId="{544B2D5C-2B26-4BA1-98EE-5A17CBE69319}" type="presOf" srcId="{CBFA4DAE-3FEF-46DF-9DC5-8E06295F444E}" destId="{7B376C37-DB72-4C07-A741-576838993DB7}" srcOrd="0" destOrd="0" presId="urn:microsoft.com/office/officeart/2008/layout/PictureAccentList"/>
    <dgm:cxn modelId="{3CEE28F8-AF55-498D-86E5-6FF83E759E0F}" type="presParOf" srcId="{A1FF9930-BBAA-479F-9F84-6915582B08FB}" destId="{D59876D6-021C-4A4C-AE59-6961A38BC5BC}" srcOrd="0" destOrd="0" presId="urn:microsoft.com/office/officeart/2008/layout/PictureAccentList"/>
    <dgm:cxn modelId="{B99220BB-882C-4B66-B7E5-4BA0E8C93C09}" type="presParOf" srcId="{D59876D6-021C-4A4C-AE59-6961A38BC5BC}" destId="{020415A8-F84C-4ECD-B6CD-BBCC2DF40DFD}" srcOrd="0" destOrd="0" presId="urn:microsoft.com/office/officeart/2008/layout/PictureAccentList"/>
    <dgm:cxn modelId="{E089A49E-E524-40FA-9D7D-D5288D479F52}" type="presParOf" srcId="{020415A8-F84C-4ECD-B6CD-BBCC2DF40DFD}" destId="{F91C667C-24BD-4187-8992-DE3B144D00C8}" srcOrd="0" destOrd="0" presId="urn:microsoft.com/office/officeart/2008/layout/PictureAccentList"/>
    <dgm:cxn modelId="{9DE1957F-C958-489F-95F3-F02B336FB024}" type="presParOf" srcId="{D59876D6-021C-4A4C-AE59-6961A38BC5BC}" destId="{5680782B-76B5-4E0C-9D62-AC37DD731577}" srcOrd="1" destOrd="0" presId="urn:microsoft.com/office/officeart/2008/layout/PictureAccentList"/>
    <dgm:cxn modelId="{CDD2BB30-54E4-491D-B422-E8847BCEEFE6}" type="presParOf" srcId="{5680782B-76B5-4E0C-9D62-AC37DD731577}" destId="{34EF8773-0F07-4D48-A37E-309FC83AA2C7}" srcOrd="0" destOrd="0" presId="urn:microsoft.com/office/officeart/2008/layout/PictureAccentList"/>
    <dgm:cxn modelId="{4E8B2982-7E8D-4844-A8A4-78002E7EC272}" type="presParOf" srcId="{34EF8773-0F07-4D48-A37E-309FC83AA2C7}" destId="{319D86A7-22A9-44C4-8644-6A6F52566EA9}" srcOrd="0" destOrd="0" presId="urn:microsoft.com/office/officeart/2008/layout/PictureAccentList"/>
    <dgm:cxn modelId="{147369EC-672B-4659-8ABB-8F47D517A3CE}" type="presParOf" srcId="{34EF8773-0F07-4D48-A37E-309FC83AA2C7}" destId="{7B376C37-DB72-4C07-A741-576838993DB7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D256176-261D-4AED-894A-D23E5E01253D}" type="doc">
      <dgm:prSet loTypeId="urn:microsoft.com/office/officeart/2008/layout/PictureAccentList" loCatId="list" qsTypeId="urn:microsoft.com/office/officeart/2005/8/quickstyle/simple1" qsCatId="simple" csTypeId="urn:microsoft.com/office/officeart/2005/8/colors/colorful1#3" csCatId="colorful" phldr="1"/>
      <dgm:spPr/>
      <dgm:t>
        <a:bodyPr/>
        <a:lstStyle/>
        <a:p>
          <a:endParaRPr lang="en-US"/>
        </a:p>
      </dgm:t>
    </dgm:pt>
    <dgm:pt modelId="{A1FF9930-BBAA-479F-9F84-6915582B08FB}" type="pres">
      <dgm:prSet presAssocID="{1D256176-261D-4AED-894A-D23E5E01253D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</dgm:ptLst>
  <dgm:cxnLst>
    <dgm:cxn modelId="{4C996E5A-4718-4018-BCD5-3DDCFE1A1EA0}" type="presOf" srcId="{1D256176-261D-4AED-894A-D23E5E01253D}" destId="{A1FF9930-BBAA-479F-9F84-6915582B08FB}" srcOrd="0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D256176-261D-4AED-894A-D23E5E01253D}" type="doc">
      <dgm:prSet loTypeId="urn:microsoft.com/office/officeart/2005/8/layout/hierarchy4" loCatId="relationship" qsTypeId="urn:microsoft.com/office/officeart/2005/8/quickstyle/simple1" qsCatId="simple" csTypeId="urn:microsoft.com/office/officeart/2005/8/colors/colorful1#5" csCatId="colorful" phldr="1"/>
      <dgm:spPr/>
      <dgm:t>
        <a:bodyPr/>
        <a:lstStyle/>
        <a:p>
          <a:endParaRPr lang="en-US"/>
        </a:p>
      </dgm:t>
    </dgm:pt>
    <dgm:pt modelId="{C068667C-17E8-4670-B864-04709EC8D4C9}">
      <dgm:prSet phldrT="[Text]"/>
      <dgm:spPr>
        <a:xfrm>
          <a:off x="575" y="912"/>
          <a:ext cx="10514449" cy="1542515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Comunications Unit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656C5688-85F2-4A05-B0F8-96DAF43D3DF9}" type="parTrans" cxnId="{2815143E-EBA4-4BBE-AE04-10BDCA7BF1F3}">
      <dgm:prSet/>
      <dgm:spPr/>
      <dgm:t>
        <a:bodyPr/>
        <a:lstStyle/>
        <a:p>
          <a:endParaRPr lang="en-US"/>
        </a:p>
      </dgm:t>
    </dgm:pt>
    <dgm:pt modelId="{763FBAEA-14C1-4545-BC02-2A9BB1766209}" type="sibTrans" cxnId="{2815143E-EBA4-4BBE-AE04-10BDCA7BF1F3}">
      <dgm:prSet/>
      <dgm:spPr/>
      <dgm:t>
        <a:bodyPr/>
        <a:lstStyle/>
        <a:p>
          <a:endParaRPr lang="en-US"/>
        </a:p>
      </dgm:t>
    </dgm:pt>
    <dgm:pt modelId="{FDB4D664-8FE9-47DE-8DB3-DECDE4D26A13}">
      <dgm:prSet/>
      <dgm:spPr>
        <a:xfrm>
          <a:off x="10838" y="2796911"/>
          <a:ext cx="3402699" cy="1542515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x-none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3.1: </a:t>
          </a:r>
          <a:r>
            <a:rPr lang="x-none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1612 knowledge and publicity materials produced by 201</a:t>
          </a:r>
          <a:r>
            <a:rPr lang="en-US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6</a:t>
          </a:r>
        </a:p>
      </dgm:t>
    </dgm:pt>
    <dgm:pt modelId="{94B9EC41-C833-4674-8F4B-C18B991F8B4C}" type="parTrans" cxnId="{1042606C-D021-402A-ABB4-9BE5E4DE021A}">
      <dgm:prSet/>
      <dgm:spPr/>
      <dgm:t>
        <a:bodyPr/>
        <a:lstStyle/>
        <a:p>
          <a:endParaRPr lang="en-US"/>
        </a:p>
      </dgm:t>
    </dgm:pt>
    <dgm:pt modelId="{85DAE8B0-6031-43C5-81B1-B3975D6F838A}" type="sibTrans" cxnId="{1042606C-D021-402A-ABB4-9BE5E4DE021A}">
      <dgm:prSet/>
      <dgm:spPr/>
      <dgm:t>
        <a:bodyPr/>
        <a:lstStyle/>
        <a:p>
          <a:endParaRPr lang="en-US"/>
        </a:p>
      </dgm:t>
    </dgm:pt>
    <dgm:pt modelId="{1C2B0436-0C63-4141-8801-93921C964A86}">
      <dgm:prSet/>
      <dgm:spPr>
        <a:xfrm>
          <a:off x="3556450" y="2807909"/>
          <a:ext cx="3402699" cy="1542515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3.2 : </a:t>
          </a:r>
          <a:r>
            <a:rPr lang="en-US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6169 media events organized by 2016</a:t>
          </a:r>
        </a:p>
      </dgm:t>
    </dgm:pt>
    <dgm:pt modelId="{9A886E54-71FD-4B12-A9C0-1E475C8760A4}" type="parTrans" cxnId="{64DADF40-0525-4D80-B5CC-479A33670E3B}">
      <dgm:prSet/>
      <dgm:spPr/>
      <dgm:t>
        <a:bodyPr/>
        <a:lstStyle/>
        <a:p>
          <a:endParaRPr lang="en-US"/>
        </a:p>
      </dgm:t>
    </dgm:pt>
    <dgm:pt modelId="{9906244F-A103-47F9-8666-399E3BA74539}" type="sibTrans" cxnId="{64DADF40-0525-4D80-B5CC-479A33670E3B}">
      <dgm:prSet/>
      <dgm:spPr/>
      <dgm:t>
        <a:bodyPr/>
        <a:lstStyle/>
        <a:p>
          <a:endParaRPr lang="en-US"/>
        </a:p>
      </dgm:t>
    </dgm:pt>
    <dgm:pt modelId="{889F3F9F-45A7-4AF6-A494-77D4640E843A}">
      <dgm:prSet phldrT="[Text]"/>
      <dgm:spPr>
        <a:xfrm>
          <a:off x="10838" y="1752179"/>
          <a:ext cx="10493923" cy="846979"/>
        </a:xfr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Strategic Outcome 3: Increased visibility, publicity and profile of FOWODE and her programs by December 2015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FB224799-1A86-421D-8207-61AF51A0A932}" type="parTrans" cxnId="{E3EBD105-E0E6-4191-9A17-A3BBC96AA46C}">
      <dgm:prSet/>
      <dgm:spPr/>
      <dgm:t>
        <a:bodyPr/>
        <a:lstStyle/>
        <a:p>
          <a:endParaRPr lang="en-US"/>
        </a:p>
      </dgm:t>
    </dgm:pt>
    <dgm:pt modelId="{746CFC6D-306B-47C2-BC2B-63374071ACE3}" type="sibTrans" cxnId="{E3EBD105-E0E6-4191-9A17-A3BBC96AA46C}">
      <dgm:prSet/>
      <dgm:spPr/>
      <dgm:t>
        <a:bodyPr/>
        <a:lstStyle/>
        <a:p>
          <a:endParaRPr lang="en-US"/>
        </a:p>
      </dgm:t>
    </dgm:pt>
    <dgm:pt modelId="{C0C81056-23A0-4C5C-B479-0FACD8BEA0A0}">
      <dgm:prSet/>
      <dgm:spPr>
        <a:xfrm>
          <a:off x="7102062" y="2808822"/>
          <a:ext cx="3402699" cy="1542515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3.3</a:t>
          </a:r>
          <a:r>
            <a:rPr lang="en-US" b="1" u="sng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: </a:t>
          </a:r>
          <a:r>
            <a:rPr lang="en-US" b="0" u="none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Increased visibility of FOWODE's work through</a:t>
          </a:r>
          <a:r>
            <a:rPr lang="en-US" b="1" u="sng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 </a:t>
          </a:r>
          <a:r>
            <a:rPr lang="en-US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 vibrant and informative website by 2016</a:t>
          </a:r>
        </a:p>
      </dgm:t>
    </dgm:pt>
    <dgm:pt modelId="{DFF38806-0C1B-40FB-8DE8-49F2ADCFD5DC}" type="sibTrans" cxnId="{A4AA20CF-DEBC-49E6-A83F-6B68577F1EF1}">
      <dgm:prSet/>
      <dgm:spPr/>
      <dgm:t>
        <a:bodyPr/>
        <a:lstStyle/>
        <a:p>
          <a:endParaRPr lang="en-US"/>
        </a:p>
      </dgm:t>
    </dgm:pt>
    <dgm:pt modelId="{4F440633-F944-4856-AB83-7475C5D2CA7D}" type="parTrans" cxnId="{A4AA20CF-DEBC-49E6-A83F-6B68577F1EF1}">
      <dgm:prSet/>
      <dgm:spPr/>
      <dgm:t>
        <a:bodyPr/>
        <a:lstStyle/>
        <a:p>
          <a:endParaRPr lang="en-US"/>
        </a:p>
      </dgm:t>
    </dgm:pt>
    <dgm:pt modelId="{8409BEBB-6BF5-47DA-9B3B-658F9CDFF98D}" type="pres">
      <dgm:prSet presAssocID="{1D256176-261D-4AED-894A-D23E5E01253D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62972124-7F91-4A11-B472-4B5924F8BECA}" type="pres">
      <dgm:prSet presAssocID="{C068667C-17E8-4670-B864-04709EC8D4C9}" presName="vertOne" presStyleCnt="0"/>
      <dgm:spPr/>
      <dgm:t>
        <a:bodyPr/>
        <a:lstStyle/>
        <a:p>
          <a:endParaRPr lang="en-US"/>
        </a:p>
      </dgm:t>
    </dgm:pt>
    <dgm:pt modelId="{F3F4C53C-0882-4155-8437-AC2CD20ADC02}" type="pres">
      <dgm:prSet presAssocID="{C068667C-17E8-4670-B864-04709EC8D4C9}" presName="txOne" presStyleLbl="node0" presStyleIdx="0" presStyleCnt="1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41D9C826-4F91-4736-850C-6E47E891FC20}" type="pres">
      <dgm:prSet presAssocID="{C068667C-17E8-4670-B864-04709EC8D4C9}" presName="parTransOne" presStyleCnt="0"/>
      <dgm:spPr/>
      <dgm:t>
        <a:bodyPr/>
        <a:lstStyle/>
        <a:p>
          <a:endParaRPr lang="en-US"/>
        </a:p>
      </dgm:t>
    </dgm:pt>
    <dgm:pt modelId="{BF4828F0-C6D0-4501-8BEC-2EFC76DB5D95}" type="pres">
      <dgm:prSet presAssocID="{C068667C-17E8-4670-B864-04709EC8D4C9}" presName="horzOne" presStyleCnt="0"/>
      <dgm:spPr/>
      <dgm:t>
        <a:bodyPr/>
        <a:lstStyle/>
        <a:p>
          <a:endParaRPr lang="en-US"/>
        </a:p>
      </dgm:t>
    </dgm:pt>
    <dgm:pt modelId="{DAFBE945-E2C3-4E6C-949D-7AFD3B41877C}" type="pres">
      <dgm:prSet presAssocID="{889F3F9F-45A7-4AF6-A494-77D4640E843A}" presName="vertTwo" presStyleCnt="0"/>
      <dgm:spPr/>
      <dgm:t>
        <a:bodyPr/>
        <a:lstStyle/>
        <a:p>
          <a:endParaRPr lang="en-US"/>
        </a:p>
      </dgm:t>
    </dgm:pt>
    <dgm:pt modelId="{918B8C20-0305-4E7F-9E1C-1F8E7896649E}" type="pres">
      <dgm:prSet presAssocID="{889F3F9F-45A7-4AF6-A494-77D4640E843A}" presName="txTwo" presStyleLbl="node2" presStyleIdx="0" presStyleCnt="1" custScaleY="54909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62C9FCA3-40F7-4079-8FC1-E32CF4AB04AA}" type="pres">
      <dgm:prSet presAssocID="{889F3F9F-45A7-4AF6-A494-77D4640E843A}" presName="parTransTwo" presStyleCnt="0"/>
      <dgm:spPr/>
      <dgm:t>
        <a:bodyPr/>
        <a:lstStyle/>
        <a:p>
          <a:endParaRPr lang="en-US"/>
        </a:p>
      </dgm:t>
    </dgm:pt>
    <dgm:pt modelId="{4BB8186F-5851-4417-AFE3-1A692B617F4A}" type="pres">
      <dgm:prSet presAssocID="{889F3F9F-45A7-4AF6-A494-77D4640E843A}" presName="horzTwo" presStyleCnt="0"/>
      <dgm:spPr/>
      <dgm:t>
        <a:bodyPr/>
        <a:lstStyle/>
        <a:p>
          <a:endParaRPr lang="en-US"/>
        </a:p>
      </dgm:t>
    </dgm:pt>
    <dgm:pt modelId="{D690F9D7-4C72-412D-98AC-F0222DD6ADA5}" type="pres">
      <dgm:prSet presAssocID="{FDB4D664-8FE9-47DE-8DB3-DECDE4D26A13}" presName="vertThree" presStyleCnt="0"/>
      <dgm:spPr/>
      <dgm:t>
        <a:bodyPr/>
        <a:lstStyle/>
        <a:p>
          <a:endParaRPr lang="en-US"/>
        </a:p>
      </dgm:t>
    </dgm:pt>
    <dgm:pt modelId="{4F1D2055-46FB-4966-B4F4-FDFB4268B233}" type="pres">
      <dgm:prSet presAssocID="{FDB4D664-8FE9-47DE-8DB3-DECDE4D26A13}" presName="txThree" presStyleLbl="node3" presStyleIdx="0" presStyleCnt="3" custLinFactNeighborY="-713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96853D86-32DE-45AB-A487-D1922593CAB2}" type="pres">
      <dgm:prSet presAssocID="{FDB4D664-8FE9-47DE-8DB3-DECDE4D26A13}" presName="horzThree" presStyleCnt="0"/>
      <dgm:spPr/>
      <dgm:t>
        <a:bodyPr/>
        <a:lstStyle/>
        <a:p>
          <a:endParaRPr lang="en-US"/>
        </a:p>
      </dgm:t>
    </dgm:pt>
    <dgm:pt modelId="{B1F53B9F-75EB-43E3-A6B9-7420FB16029B}" type="pres">
      <dgm:prSet presAssocID="{85DAE8B0-6031-43C5-81B1-B3975D6F838A}" presName="sibSpaceThree" presStyleCnt="0"/>
      <dgm:spPr/>
      <dgm:t>
        <a:bodyPr/>
        <a:lstStyle/>
        <a:p>
          <a:endParaRPr lang="en-US"/>
        </a:p>
      </dgm:t>
    </dgm:pt>
    <dgm:pt modelId="{3C4CAA26-17CB-41E0-837F-C85F68167B21}" type="pres">
      <dgm:prSet presAssocID="{1C2B0436-0C63-4141-8801-93921C964A86}" presName="vertThree" presStyleCnt="0"/>
      <dgm:spPr/>
      <dgm:t>
        <a:bodyPr/>
        <a:lstStyle/>
        <a:p>
          <a:endParaRPr lang="en-US"/>
        </a:p>
      </dgm:t>
    </dgm:pt>
    <dgm:pt modelId="{A7F5597C-4A7F-455B-AB5F-1C48D827E8B9}" type="pres">
      <dgm:prSet presAssocID="{1C2B0436-0C63-4141-8801-93921C964A86}" presName="txThree" presStyleLbl="node3" presStyleIdx="1" presStyleCnt="3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137F1F92-656B-4329-8554-C96B4E09E3AA}" type="pres">
      <dgm:prSet presAssocID="{1C2B0436-0C63-4141-8801-93921C964A86}" presName="horzThree" presStyleCnt="0"/>
      <dgm:spPr/>
      <dgm:t>
        <a:bodyPr/>
        <a:lstStyle/>
        <a:p>
          <a:endParaRPr lang="en-US"/>
        </a:p>
      </dgm:t>
    </dgm:pt>
    <dgm:pt modelId="{B07104BC-A529-465C-BE51-326336A14853}" type="pres">
      <dgm:prSet presAssocID="{9906244F-A103-47F9-8666-399E3BA74539}" presName="sibSpaceThree" presStyleCnt="0"/>
      <dgm:spPr/>
      <dgm:t>
        <a:bodyPr/>
        <a:lstStyle/>
        <a:p>
          <a:endParaRPr lang="en-US"/>
        </a:p>
      </dgm:t>
    </dgm:pt>
    <dgm:pt modelId="{F854CD07-A5DE-4783-94BD-4B252E86A001}" type="pres">
      <dgm:prSet presAssocID="{C0C81056-23A0-4C5C-B479-0FACD8BEA0A0}" presName="vertThree" presStyleCnt="0"/>
      <dgm:spPr/>
      <dgm:t>
        <a:bodyPr/>
        <a:lstStyle/>
        <a:p>
          <a:endParaRPr lang="en-US"/>
        </a:p>
      </dgm:t>
    </dgm:pt>
    <dgm:pt modelId="{D3F93962-9E41-4E04-932F-E4FF7E81F1F0}" type="pres">
      <dgm:prSet presAssocID="{C0C81056-23A0-4C5C-B479-0FACD8BEA0A0}" presName="txThree" presStyleLbl="node3" presStyleIdx="2" presStyleCnt="3" custLinFactNeighborY="596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0626B0F5-44CE-4F2F-8ACD-F7EEF3D6430A}" type="pres">
      <dgm:prSet presAssocID="{C0C81056-23A0-4C5C-B479-0FACD8BEA0A0}" presName="horzThree" presStyleCnt="0"/>
      <dgm:spPr/>
      <dgm:t>
        <a:bodyPr/>
        <a:lstStyle/>
        <a:p>
          <a:endParaRPr lang="en-US"/>
        </a:p>
      </dgm:t>
    </dgm:pt>
  </dgm:ptLst>
  <dgm:cxnLst>
    <dgm:cxn modelId="{57B211EC-40C7-40FE-A033-EB355491098A}" type="presOf" srcId="{1D256176-261D-4AED-894A-D23E5E01253D}" destId="{8409BEBB-6BF5-47DA-9B3B-658F9CDFF98D}" srcOrd="0" destOrd="0" presId="urn:microsoft.com/office/officeart/2005/8/layout/hierarchy4"/>
    <dgm:cxn modelId="{07A70B12-BA9E-4FA2-81AE-5626CBF43971}" type="presOf" srcId="{FDB4D664-8FE9-47DE-8DB3-DECDE4D26A13}" destId="{4F1D2055-46FB-4966-B4F4-FDFB4268B233}" srcOrd="0" destOrd="0" presId="urn:microsoft.com/office/officeart/2005/8/layout/hierarchy4"/>
    <dgm:cxn modelId="{2815143E-EBA4-4BBE-AE04-10BDCA7BF1F3}" srcId="{1D256176-261D-4AED-894A-D23E5E01253D}" destId="{C068667C-17E8-4670-B864-04709EC8D4C9}" srcOrd="0" destOrd="0" parTransId="{656C5688-85F2-4A05-B0F8-96DAF43D3DF9}" sibTransId="{763FBAEA-14C1-4545-BC02-2A9BB1766209}"/>
    <dgm:cxn modelId="{1042606C-D021-402A-ABB4-9BE5E4DE021A}" srcId="{889F3F9F-45A7-4AF6-A494-77D4640E843A}" destId="{FDB4D664-8FE9-47DE-8DB3-DECDE4D26A13}" srcOrd="0" destOrd="0" parTransId="{94B9EC41-C833-4674-8F4B-C18B991F8B4C}" sibTransId="{85DAE8B0-6031-43C5-81B1-B3975D6F838A}"/>
    <dgm:cxn modelId="{DD909D94-B3F8-41AD-8AB5-35FA07B65D2E}" type="presOf" srcId="{C068667C-17E8-4670-B864-04709EC8D4C9}" destId="{F3F4C53C-0882-4155-8437-AC2CD20ADC02}" srcOrd="0" destOrd="0" presId="urn:microsoft.com/office/officeart/2005/8/layout/hierarchy4"/>
    <dgm:cxn modelId="{FE7AE525-4351-411C-AAEE-28B9E90D8710}" type="presOf" srcId="{889F3F9F-45A7-4AF6-A494-77D4640E843A}" destId="{918B8C20-0305-4E7F-9E1C-1F8E7896649E}" srcOrd="0" destOrd="0" presId="urn:microsoft.com/office/officeart/2005/8/layout/hierarchy4"/>
    <dgm:cxn modelId="{A4AA20CF-DEBC-49E6-A83F-6B68577F1EF1}" srcId="{889F3F9F-45A7-4AF6-A494-77D4640E843A}" destId="{C0C81056-23A0-4C5C-B479-0FACD8BEA0A0}" srcOrd="2" destOrd="0" parTransId="{4F440633-F944-4856-AB83-7475C5D2CA7D}" sibTransId="{DFF38806-0C1B-40FB-8DE8-49F2ADCFD5DC}"/>
    <dgm:cxn modelId="{77E9AB05-DC80-4FD0-8884-9E628954C100}" type="presOf" srcId="{1C2B0436-0C63-4141-8801-93921C964A86}" destId="{A7F5597C-4A7F-455B-AB5F-1C48D827E8B9}" srcOrd="0" destOrd="0" presId="urn:microsoft.com/office/officeart/2005/8/layout/hierarchy4"/>
    <dgm:cxn modelId="{3DAE6B35-6370-4278-B1E1-95FE1892A827}" type="presOf" srcId="{C0C81056-23A0-4C5C-B479-0FACD8BEA0A0}" destId="{D3F93962-9E41-4E04-932F-E4FF7E81F1F0}" srcOrd="0" destOrd="0" presId="urn:microsoft.com/office/officeart/2005/8/layout/hierarchy4"/>
    <dgm:cxn modelId="{64DADF40-0525-4D80-B5CC-479A33670E3B}" srcId="{889F3F9F-45A7-4AF6-A494-77D4640E843A}" destId="{1C2B0436-0C63-4141-8801-93921C964A86}" srcOrd="1" destOrd="0" parTransId="{9A886E54-71FD-4B12-A9C0-1E475C8760A4}" sibTransId="{9906244F-A103-47F9-8666-399E3BA74539}"/>
    <dgm:cxn modelId="{E3EBD105-E0E6-4191-9A17-A3BBC96AA46C}" srcId="{C068667C-17E8-4670-B864-04709EC8D4C9}" destId="{889F3F9F-45A7-4AF6-A494-77D4640E843A}" srcOrd="0" destOrd="0" parTransId="{FB224799-1A86-421D-8207-61AF51A0A932}" sibTransId="{746CFC6D-306B-47C2-BC2B-63374071ACE3}"/>
    <dgm:cxn modelId="{C0D5C0E7-FF91-4C7E-9CF2-C7D1B0A76804}" type="presParOf" srcId="{8409BEBB-6BF5-47DA-9B3B-658F9CDFF98D}" destId="{62972124-7F91-4A11-B472-4B5924F8BECA}" srcOrd="0" destOrd="0" presId="urn:microsoft.com/office/officeart/2005/8/layout/hierarchy4"/>
    <dgm:cxn modelId="{C4145A4A-217C-4C15-A71B-CA0F959C0579}" type="presParOf" srcId="{62972124-7F91-4A11-B472-4B5924F8BECA}" destId="{F3F4C53C-0882-4155-8437-AC2CD20ADC02}" srcOrd="0" destOrd="0" presId="urn:microsoft.com/office/officeart/2005/8/layout/hierarchy4"/>
    <dgm:cxn modelId="{8D3D81BB-8C8C-4CE5-B2B6-24B368D0BB81}" type="presParOf" srcId="{62972124-7F91-4A11-B472-4B5924F8BECA}" destId="{41D9C826-4F91-4736-850C-6E47E891FC20}" srcOrd="1" destOrd="0" presId="urn:microsoft.com/office/officeart/2005/8/layout/hierarchy4"/>
    <dgm:cxn modelId="{2057F59E-ABDC-4D36-B70E-F9659ABA783D}" type="presParOf" srcId="{62972124-7F91-4A11-B472-4B5924F8BECA}" destId="{BF4828F0-C6D0-4501-8BEC-2EFC76DB5D95}" srcOrd="2" destOrd="0" presId="urn:microsoft.com/office/officeart/2005/8/layout/hierarchy4"/>
    <dgm:cxn modelId="{E09690D5-FC4F-424C-90EA-8AFAAC90BA99}" type="presParOf" srcId="{BF4828F0-C6D0-4501-8BEC-2EFC76DB5D95}" destId="{DAFBE945-E2C3-4E6C-949D-7AFD3B41877C}" srcOrd="0" destOrd="0" presId="urn:microsoft.com/office/officeart/2005/8/layout/hierarchy4"/>
    <dgm:cxn modelId="{7F3E260E-7239-4E7C-8F54-4FE080E01285}" type="presParOf" srcId="{DAFBE945-E2C3-4E6C-949D-7AFD3B41877C}" destId="{918B8C20-0305-4E7F-9E1C-1F8E7896649E}" srcOrd="0" destOrd="0" presId="urn:microsoft.com/office/officeart/2005/8/layout/hierarchy4"/>
    <dgm:cxn modelId="{7A5E05B5-B89C-40F0-8E52-621440678FAD}" type="presParOf" srcId="{DAFBE945-E2C3-4E6C-949D-7AFD3B41877C}" destId="{62C9FCA3-40F7-4079-8FC1-E32CF4AB04AA}" srcOrd="1" destOrd="0" presId="urn:microsoft.com/office/officeart/2005/8/layout/hierarchy4"/>
    <dgm:cxn modelId="{CBE116C1-5BAE-490B-B0EE-7CDD12D1DA95}" type="presParOf" srcId="{DAFBE945-E2C3-4E6C-949D-7AFD3B41877C}" destId="{4BB8186F-5851-4417-AFE3-1A692B617F4A}" srcOrd="2" destOrd="0" presId="urn:microsoft.com/office/officeart/2005/8/layout/hierarchy4"/>
    <dgm:cxn modelId="{29983341-D63B-4BE1-8E21-08079CEBF762}" type="presParOf" srcId="{4BB8186F-5851-4417-AFE3-1A692B617F4A}" destId="{D690F9D7-4C72-412D-98AC-F0222DD6ADA5}" srcOrd="0" destOrd="0" presId="urn:microsoft.com/office/officeart/2005/8/layout/hierarchy4"/>
    <dgm:cxn modelId="{C87797EC-A5F3-42EF-8A55-4A60302A270F}" type="presParOf" srcId="{D690F9D7-4C72-412D-98AC-F0222DD6ADA5}" destId="{4F1D2055-46FB-4966-B4F4-FDFB4268B233}" srcOrd="0" destOrd="0" presId="urn:microsoft.com/office/officeart/2005/8/layout/hierarchy4"/>
    <dgm:cxn modelId="{30202178-D195-4E79-8CD1-9EE3123E88D8}" type="presParOf" srcId="{D690F9D7-4C72-412D-98AC-F0222DD6ADA5}" destId="{96853D86-32DE-45AB-A487-D1922593CAB2}" srcOrd="1" destOrd="0" presId="urn:microsoft.com/office/officeart/2005/8/layout/hierarchy4"/>
    <dgm:cxn modelId="{9E8A25A9-3CCB-4CA0-AF27-AD44BE1247E1}" type="presParOf" srcId="{4BB8186F-5851-4417-AFE3-1A692B617F4A}" destId="{B1F53B9F-75EB-43E3-A6B9-7420FB16029B}" srcOrd="1" destOrd="0" presId="urn:microsoft.com/office/officeart/2005/8/layout/hierarchy4"/>
    <dgm:cxn modelId="{8D51088E-FE4C-4FD2-979F-6964B87CCA6E}" type="presParOf" srcId="{4BB8186F-5851-4417-AFE3-1A692B617F4A}" destId="{3C4CAA26-17CB-41E0-837F-C85F68167B21}" srcOrd="2" destOrd="0" presId="urn:microsoft.com/office/officeart/2005/8/layout/hierarchy4"/>
    <dgm:cxn modelId="{91AEF40D-8252-42B9-8152-8F8B378257E3}" type="presParOf" srcId="{3C4CAA26-17CB-41E0-837F-C85F68167B21}" destId="{A7F5597C-4A7F-455B-AB5F-1C48D827E8B9}" srcOrd="0" destOrd="0" presId="urn:microsoft.com/office/officeart/2005/8/layout/hierarchy4"/>
    <dgm:cxn modelId="{31425F4D-931C-4396-BA56-537B3FDF68C4}" type="presParOf" srcId="{3C4CAA26-17CB-41E0-837F-C85F68167B21}" destId="{137F1F92-656B-4329-8554-C96B4E09E3AA}" srcOrd="1" destOrd="0" presId="urn:microsoft.com/office/officeart/2005/8/layout/hierarchy4"/>
    <dgm:cxn modelId="{DE8D8D56-20FA-4672-AFA0-B042CA560FD7}" type="presParOf" srcId="{4BB8186F-5851-4417-AFE3-1A692B617F4A}" destId="{B07104BC-A529-465C-BE51-326336A14853}" srcOrd="3" destOrd="0" presId="urn:microsoft.com/office/officeart/2005/8/layout/hierarchy4"/>
    <dgm:cxn modelId="{1EBC962B-FC01-4B0E-B9FF-6119ABD502D4}" type="presParOf" srcId="{4BB8186F-5851-4417-AFE3-1A692B617F4A}" destId="{F854CD07-A5DE-4783-94BD-4B252E86A001}" srcOrd="4" destOrd="0" presId="urn:microsoft.com/office/officeart/2005/8/layout/hierarchy4"/>
    <dgm:cxn modelId="{129D53B1-A419-4824-BF1E-CC286F04B2B5}" type="presParOf" srcId="{F854CD07-A5DE-4783-94BD-4B252E86A001}" destId="{D3F93962-9E41-4E04-932F-E4FF7E81F1F0}" srcOrd="0" destOrd="0" presId="urn:microsoft.com/office/officeart/2005/8/layout/hierarchy4"/>
    <dgm:cxn modelId="{67B62945-8E36-4240-9B9F-92389506CC67}" type="presParOf" srcId="{F854CD07-A5DE-4783-94BD-4B252E86A001}" destId="{0626B0F5-44CE-4F2F-8ACD-F7EEF3D6430A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D256176-261D-4AED-894A-D23E5E01253D}" type="doc">
      <dgm:prSet loTypeId="urn:microsoft.com/office/officeart/2005/8/layout/hierarchy4" loCatId="relationship" qsTypeId="urn:microsoft.com/office/officeart/2005/8/quickstyle/simple1" qsCatId="simple" csTypeId="urn:microsoft.com/office/officeart/2005/8/colors/colorful1#6" csCatId="colorful" phldr="1"/>
      <dgm:spPr/>
      <dgm:t>
        <a:bodyPr/>
        <a:lstStyle/>
        <a:p>
          <a:endParaRPr lang="en-US"/>
        </a:p>
      </dgm:t>
    </dgm:pt>
    <dgm:pt modelId="{EEE1A044-AA15-4634-B1F6-1C21822F513D}">
      <dgm:prSet/>
      <dgm:spPr>
        <a:xfrm>
          <a:off x="51" y="600"/>
          <a:ext cx="6689297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 u="sng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IT Strategic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FF67D1FD-E0DD-449D-9E26-96053D8CAF2B}" type="parTrans" cxnId="{9DDAF42C-1075-480B-9ECF-80F0A820C4AA}">
      <dgm:prSet/>
      <dgm:spPr/>
      <dgm:t>
        <a:bodyPr/>
        <a:lstStyle/>
        <a:p>
          <a:endParaRPr lang="en-US"/>
        </a:p>
      </dgm:t>
    </dgm:pt>
    <dgm:pt modelId="{14CA26BF-0FDB-4C8B-93FB-CDC0628F3113}" type="sibTrans" cxnId="{9DDAF42C-1075-480B-9ECF-80F0A820C4AA}">
      <dgm:prSet/>
      <dgm:spPr/>
      <dgm:t>
        <a:bodyPr/>
        <a:lstStyle/>
        <a:p>
          <a:endParaRPr lang="en-US"/>
        </a:p>
      </dgm:t>
    </dgm:pt>
    <dgm:pt modelId="{2E6B0A6F-11E0-4C65-A56C-FADEF667E51D}">
      <dgm:prSet/>
      <dgm:spPr>
        <a:xfrm>
          <a:off x="51" y="3020690"/>
          <a:ext cx="3275855" cy="1330047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x-none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1:  </a:t>
          </a:r>
          <a:r>
            <a:rPr lang="x-none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Maintain and improve a vibrant and informative website</a:t>
          </a:r>
          <a:r>
            <a:rPr lang="x-none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 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52EA0B03-8D2F-4F01-BA0B-B3D4B20BD234}" type="parTrans" cxnId="{3353DD45-4528-4358-84AB-91EF345E8CE8}">
      <dgm:prSet/>
      <dgm:spPr/>
      <dgm:t>
        <a:bodyPr/>
        <a:lstStyle/>
        <a:p>
          <a:endParaRPr lang="en-US"/>
        </a:p>
      </dgm:t>
    </dgm:pt>
    <dgm:pt modelId="{E56767CB-4EA2-4C57-AF0F-7380D080C9E3}" type="sibTrans" cxnId="{3353DD45-4528-4358-84AB-91EF345E8CE8}">
      <dgm:prSet/>
      <dgm:spPr/>
      <dgm:t>
        <a:bodyPr/>
        <a:lstStyle/>
        <a:p>
          <a:endParaRPr lang="en-US"/>
        </a:p>
      </dgm:t>
    </dgm:pt>
    <dgm:pt modelId="{F104012B-A9A7-4F00-8A31-0BF54BDA1AC3}">
      <dgm:prSet/>
      <dgm:spPr>
        <a:xfrm>
          <a:off x="3413493" y="3020690"/>
          <a:ext cx="3275855" cy="1330047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2:  A</a:t>
          </a:r>
          <a:r>
            <a:rPr lang="en-US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n intranet of at least 40 computers effectively communicating and fully functional Established by 2016</a:t>
          </a:r>
        </a:p>
      </dgm:t>
    </dgm:pt>
    <dgm:pt modelId="{C91D06F5-8242-4F73-BB9B-43DA6C306C84}" type="parTrans" cxnId="{029BB43C-822F-4622-9CE7-AFD2481069AB}">
      <dgm:prSet/>
      <dgm:spPr/>
      <dgm:t>
        <a:bodyPr/>
        <a:lstStyle/>
        <a:p>
          <a:endParaRPr lang="en-US"/>
        </a:p>
      </dgm:t>
    </dgm:pt>
    <dgm:pt modelId="{B21EB3F1-2AB1-4DA7-AF33-62DC7DC48EC8}" type="sibTrans" cxnId="{029BB43C-822F-4622-9CE7-AFD2481069AB}">
      <dgm:prSet/>
      <dgm:spPr/>
      <dgm:t>
        <a:bodyPr/>
        <a:lstStyle/>
        <a:p>
          <a:endParaRPr lang="en-US"/>
        </a:p>
      </dgm:t>
    </dgm:pt>
    <dgm:pt modelId="{B8ED30C7-A7EF-47F6-87EF-1917156B3B40}">
      <dgm:prSet/>
      <dgm:spPr>
        <a:xfrm>
          <a:off x="7239692" y="600"/>
          <a:ext cx="3275855" cy="1330047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 u="sng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Resource Center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E4C3D3A6-7509-4145-A696-DE667A5ED332}" type="parTrans" cxnId="{B6CEAADF-578E-4290-B5D8-6C5D42E0BDB2}">
      <dgm:prSet/>
      <dgm:spPr/>
      <dgm:t>
        <a:bodyPr/>
        <a:lstStyle/>
        <a:p>
          <a:endParaRPr lang="en-US"/>
        </a:p>
      </dgm:t>
    </dgm:pt>
    <dgm:pt modelId="{3E3627B1-E6F0-4A87-9775-9623E74F552F}" type="sibTrans" cxnId="{B6CEAADF-578E-4290-B5D8-6C5D42E0BDB2}">
      <dgm:prSet/>
      <dgm:spPr/>
      <dgm:t>
        <a:bodyPr/>
        <a:lstStyle/>
        <a:p>
          <a:endParaRPr lang="en-US"/>
        </a:p>
      </dgm:t>
    </dgm:pt>
    <dgm:pt modelId="{0A652838-531D-4ED1-9966-626DDC2EEA48}">
      <dgm:prSet/>
      <dgm:spPr>
        <a:xfrm>
          <a:off x="7239692" y="3020690"/>
          <a:ext cx="3275855" cy="1330047"/>
        </a:xfr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1: Have accessible information resources both print and electronic format</a:t>
          </a:r>
          <a:endParaRPr lang="en-US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04F7274B-81D6-4D0E-9F77-0F64E9D7B0F5}" type="parTrans" cxnId="{7E05CA8E-12D5-4A2C-B8ED-D07896FF2DBC}">
      <dgm:prSet/>
      <dgm:spPr/>
      <dgm:t>
        <a:bodyPr/>
        <a:lstStyle/>
        <a:p>
          <a:endParaRPr lang="en-US"/>
        </a:p>
      </dgm:t>
    </dgm:pt>
    <dgm:pt modelId="{ADC74058-89DF-4299-A1F6-120322029730}" type="sibTrans" cxnId="{7E05CA8E-12D5-4A2C-B8ED-D07896FF2DBC}">
      <dgm:prSet/>
      <dgm:spPr/>
      <dgm:t>
        <a:bodyPr/>
        <a:lstStyle/>
        <a:p>
          <a:endParaRPr lang="en-US"/>
        </a:p>
      </dgm:t>
    </dgm:pt>
    <dgm:pt modelId="{406494E7-993A-4BDE-8CD0-3F40A2CA6D07}">
      <dgm:prSet/>
      <dgm:spPr>
        <a:xfrm>
          <a:off x="7239692" y="1510645"/>
          <a:ext cx="3275855" cy="1330047"/>
        </a:xfr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 u="sng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Strategic Outcome: </a:t>
          </a:r>
          <a:r>
            <a:rPr lang="en-US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Enhanced Access to quality information resources  among the public and FOWODE stakeholders</a:t>
          </a:r>
        </a:p>
      </dgm:t>
    </dgm:pt>
    <dgm:pt modelId="{9E15D1CA-DFA0-43E4-83B7-74FA5F406DCE}" type="parTrans" cxnId="{AEB8F5D1-9583-4C10-88DF-BE1938883084}">
      <dgm:prSet/>
      <dgm:spPr/>
      <dgm:t>
        <a:bodyPr/>
        <a:lstStyle/>
        <a:p>
          <a:endParaRPr lang="en-US"/>
        </a:p>
      </dgm:t>
    </dgm:pt>
    <dgm:pt modelId="{11D8BB05-318D-414D-9F5F-7F2DF0CA2001}" type="sibTrans" cxnId="{AEB8F5D1-9583-4C10-88DF-BE1938883084}">
      <dgm:prSet/>
      <dgm:spPr/>
      <dgm:t>
        <a:bodyPr/>
        <a:lstStyle/>
        <a:p>
          <a:endParaRPr lang="en-US"/>
        </a:p>
      </dgm:t>
    </dgm:pt>
    <dgm:pt modelId="{3A660EBF-220D-44F0-9771-84EC1AEF70E7}">
      <dgm:prSet/>
      <dgm:spPr>
        <a:xfrm>
          <a:off x="51" y="1510645"/>
          <a:ext cx="6689297" cy="1330047"/>
        </a:xfr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n-US" b="1" u="sng" dirty="0" err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Outcome:</a:t>
          </a:r>
          <a:r>
            <a:rPr lang="en-US" dirty="0" err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Increased</a:t>
          </a:r>
          <a:r>
            <a:rPr lang="en-US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 visibility, publicity and profile of FOWODE and her programs by December 2016</a:t>
          </a:r>
        </a:p>
      </dgm:t>
    </dgm:pt>
    <dgm:pt modelId="{EBF8B67E-DEFE-4249-A18B-C712D46B68AC}" type="parTrans" cxnId="{A9793FD2-1841-4D58-9033-DC55CFE7F314}">
      <dgm:prSet/>
      <dgm:spPr/>
      <dgm:t>
        <a:bodyPr/>
        <a:lstStyle/>
        <a:p>
          <a:endParaRPr lang="en-US"/>
        </a:p>
      </dgm:t>
    </dgm:pt>
    <dgm:pt modelId="{6A91F074-F318-4A36-9F49-BD5AA1FDAE00}" type="sibTrans" cxnId="{A9793FD2-1841-4D58-9033-DC55CFE7F314}">
      <dgm:prSet/>
      <dgm:spPr/>
      <dgm:t>
        <a:bodyPr/>
        <a:lstStyle/>
        <a:p>
          <a:endParaRPr lang="en-US"/>
        </a:p>
      </dgm:t>
    </dgm:pt>
    <dgm:pt modelId="{8409BEBB-6BF5-47DA-9B3B-658F9CDFF98D}" type="pres">
      <dgm:prSet presAssocID="{1D256176-261D-4AED-894A-D23E5E01253D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153E369-3000-4D2A-854A-E12A4B39A980}" type="pres">
      <dgm:prSet presAssocID="{EEE1A044-AA15-4634-B1F6-1C21822F513D}" presName="vertOne" presStyleCnt="0"/>
      <dgm:spPr/>
      <dgm:t>
        <a:bodyPr/>
        <a:lstStyle/>
        <a:p>
          <a:endParaRPr lang="en-US"/>
        </a:p>
      </dgm:t>
    </dgm:pt>
    <dgm:pt modelId="{65133293-8386-4206-AC28-862307A049AD}" type="pres">
      <dgm:prSet presAssocID="{EEE1A044-AA15-4634-B1F6-1C21822F513D}" presName="txOne" presStyleLbl="node0" presStyleIdx="0" presStyleCnt="2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5D932736-2029-4A25-8EE8-EA4E51959D94}" type="pres">
      <dgm:prSet presAssocID="{EEE1A044-AA15-4634-B1F6-1C21822F513D}" presName="parTransOne" presStyleCnt="0"/>
      <dgm:spPr/>
      <dgm:t>
        <a:bodyPr/>
        <a:lstStyle/>
        <a:p>
          <a:endParaRPr lang="en-US"/>
        </a:p>
      </dgm:t>
    </dgm:pt>
    <dgm:pt modelId="{91CF1B90-44F3-491F-A9E5-E2FB03E038F2}" type="pres">
      <dgm:prSet presAssocID="{EEE1A044-AA15-4634-B1F6-1C21822F513D}" presName="horzOne" presStyleCnt="0"/>
      <dgm:spPr/>
      <dgm:t>
        <a:bodyPr/>
        <a:lstStyle/>
        <a:p>
          <a:endParaRPr lang="en-US"/>
        </a:p>
      </dgm:t>
    </dgm:pt>
    <dgm:pt modelId="{68890493-6B82-4EC9-83F0-A55AADD53249}" type="pres">
      <dgm:prSet presAssocID="{3A660EBF-220D-44F0-9771-84EC1AEF70E7}" presName="vertTwo" presStyleCnt="0"/>
      <dgm:spPr/>
      <dgm:t>
        <a:bodyPr/>
        <a:lstStyle/>
        <a:p>
          <a:endParaRPr lang="en-US"/>
        </a:p>
      </dgm:t>
    </dgm:pt>
    <dgm:pt modelId="{0BC5F134-0E93-4306-94E4-8EBF93967BB5}" type="pres">
      <dgm:prSet presAssocID="{3A660EBF-220D-44F0-9771-84EC1AEF70E7}" presName="txTwo" presStyleLbl="node2" presStyleIdx="0" presStyleCnt="2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7D7C4F23-24FF-4BF0-B147-974178A35D07}" type="pres">
      <dgm:prSet presAssocID="{3A660EBF-220D-44F0-9771-84EC1AEF70E7}" presName="parTransTwo" presStyleCnt="0"/>
      <dgm:spPr/>
      <dgm:t>
        <a:bodyPr/>
        <a:lstStyle/>
        <a:p>
          <a:endParaRPr lang="en-US"/>
        </a:p>
      </dgm:t>
    </dgm:pt>
    <dgm:pt modelId="{65E69F41-2422-49CC-9304-A338FA49F49C}" type="pres">
      <dgm:prSet presAssocID="{3A660EBF-220D-44F0-9771-84EC1AEF70E7}" presName="horzTwo" presStyleCnt="0"/>
      <dgm:spPr/>
      <dgm:t>
        <a:bodyPr/>
        <a:lstStyle/>
        <a:p>
          <a:endParaRPr lang="en-US"/>
        </a:p>
      </dgm:t>
    </dgm:pt>
    <dgm:pt modelId="{ECFC46FC-7263-4099-A555-EE80134B9513}" type="pres">
      <dgm:prSet presAssocID="{2E6B0A6F-11E0-4C65-A56C-FADEF667E51D}" presName="vertThree" presStyleCnt="0"/>
      <dgm:spPr/>
      <dgm:t>
        <a:bodyPr/>
        <a:lstStyle/>
        <a:p>
          <a:endParaRPr lang="en-US"/>
        </a:p>
      </dgm:t>
    </dgm:pt>
    <dgm:pt modelId="{274F2C22-C26D-4440-A450-DF0E8DB279BC}" type="pres">
      <dgm:prSet presAssocID="{2E6B0A6F-11E0-4C65-A56C-FADEF667E51D}" presName="txThree" presStyleLbl="node3" presStyleIdx="0" presStyleCnt="3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A4FEC01C-CC6F-4DEC-943B-2226A9678676}" type="pres">
      <dgm:prSet presAssocID="{2E6B0A6F-11E0-4C65-A56C-FADEF667E51D}" presName="horzThree" presStyleCnt="0"/>
      <dgm:spPr/>
      <dgm:t>
        <a:bodyPr/>
        <a:lstStyle/>
        <a:p>
          <a:endParaRPr lang="en-US"/>
        </a:p>
      </dgm:t>
    </dgm:pt>
    <dgm:pt modelId="{545795A5-CF14-459A-9860-53E15465FA3C}" type="pres">
      <dgm:prSet presAssocID="{E56767CB-4EA2-4C57-AF0F-7380D080C9E3}" presName="sibSpaceThree" presStyleCnt="0"/>
      <dgm:spPr/>
      <dgm:t>
        <a:bodyPr/>
        <a:lstStyle/>
        <a:p>
          <a:endParaRPr lang="en-US"/>
        </a:p>
      </dgm:t>
    </dgm:pt>
    <dgm:pt modelId="{CF47DF3B-07A1-4FAB-B0A3-C788B5BD0DB5}" type="pres">
      <dgm:prSet presAssocID="{F104012B-A9A7-4F00-8A31-0BF54BDA1AC3}" presName="vertThree" presStyleCnt="0"/>
      <dgm:spPr/>
      <dgm:t>
        <a:bodyPr/>
        <a:lstStyle/>
        <a:p>
          <a:endParaRPr lang="en-US"/>
        </a:p>
      </dgm:t>
    </dgm:pt>
    <dgm:pt modelId="{AD04D8B4-067B-4A85-A63C-F6FD9AD9518A}" type="pres">
      <dgm:prSet presAssocID="{F104012B-A9A7-4F00-8A31-0BF54BDA1AC3}" presName="txThree" presStyleLbl="node3" presStyleIdx="1" presStyleCnt="3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1FBB3D5B-701D-4ACE-9797-1A97DEC7426D}" type="pres">
      <dgm:prSet presAssocID="{F104012B-A9A7-4F00-8A31-0BF54BDA1AC3}" presName="horzThree" presStyleCnt="0"/>
      <dgm:spPr/>
      <dgm:t>
        <a:bodyPr/>
        <a:lstStyle/>
        <a:p>
          <a:endParaRPr lang="en-US"/>
        </a:p>
      </dgm:t>
    </dgm:pt>
    <dgm:pt modelId="{FAA8E139-6FDD-4B74-A331-2BAD1E039E66}" type="pres">
      <dgm:prSet presAssocID="{14CA26BF-0FDB-4C8B-93FB-CDC0628F3113}" presName="sibSpaceOne" presStyleCnt="0"/>
      <dgm:spPr/>
      <dgm:t>
        <a:bodyPr/>
        <a:lstStyle/>
        <a:p>
          <a:endParaRPr lang="en-US"/>
        </a:p>
      </dgm:t>
    </dgm:pt>
    <dgm:pt modelId="{2E619DC6-87C3-49F2-A751-E17E3A6F87A7}" type="pres">
      <dgm:prSet presAssocID="{B8ED30C7-A7EF-47F6-87EF-1917156B3B40}" presName="vertOne" presStyleCnt="0"/>
      <dgm:spPr/>
      <dgm:t>
        <a:bodyPr/>
        <a:lstStyle/>
        <a:p>
          <a:endParaRPr lang="en-US"/>
        </a:p>
      </dgm:t>
    </dgm:pt>
    <dgm:pt modelId="{B6C5C7D1-5593-485A-B191-E80BF34518F1}" type="pres">
      <dgm:prSet presAssocID="{B8ED30C7-A7EF-47F6-87EF-1917156B3B40}" presName="txOne" presStyleLbl="node0" presStyleIdx="1" presStyleCnt="2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A27593DB-5DB5-4B36-AFB8-9696B6656021}" type="pres">
      <dgm:prSet presAssocID="{B8ED30C7-A7EF-47F6-87EF-1917156B3B40}" presName="parTransOne" presStyleCnt="0"/>
      <dgm:spPr/>
      <dgm:t>
        <a:bodyPr/>
        <a:lstStyle/>
        <a:p>
          <a:endParaRPr lang="en-US"/>
        </a:p>
      </dgm:t>
    </dgm:pt>
    <dgm:pt modelId="{B8C10F8E-1DAC-48BE-B726-FB0701BD1D69}" type="pres">
      <dgm:prSet presAssocID="{B8ED30C7-A7EF-47F6-87EF-1917156B3B40}" presName="horzOne" presStyleCnt="0"/>
      <dgm:spPr/>
      <dgm:t>
        <a:bodyPr/>
        <a:lstStyle/>
        <a:p>
          <a:endParaRPr lang="en-US"/>
        </a:p>
      </dgm:t>
    </dgm:pt>
    <dgm:pt modelId="{8D1C6B40-AADC-4AA9-93F8-95FDAC81F7B2}" type="pres">
      <dgm:prSet presAssocID="{406494E7-993A-4BDE-8CD0-3F40A2CA6D07}" presName="vertTwo" presStyleCnt="0"/>
      <dgm:spPr/>
      <dgm:t>
        <a:bodyPr/>
        <a:lstStyle/>
        <a:p>
          <a:endParaRPr lang="en-US"/>
        </a:p>
      </dgm:t>
    </dgm:pt>
    <dgm:pt modelId="{38D545F2-C8B0-4469-8775-009379E04D1C}" type="pres">
      <dgm:prSet presAssocID="{406494E7-993A-4BDE-8CD0-3F40A2CA6D07}" presName="txTwo" presStyleLbl="node2" presStyleIdx="1" presStyleCnt="2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D8E4ED94-317F-4B87-AEE6-D0F310FB9FF4}" type="pres">
      <dgm:prSet presAssocID="{406494E7-993A-4BDE-8CD0-3F40A2CA6D07}" presName="parTransTwo" presStyleCnt="0"/>
      <dgm:spPr/>
      <dgm:t>
        <a:bodyPr/>
        <a:lstStyle/>
        <a:p>
          <a:endParaRPr lang="en-US"/>
        </a:p>
      </dgm:t>
    </dgm:pt>
    <dgm:pt modelId="{08937FF5-F24A-44DD-981C-490A1839A66C}" type="pres">
      <dgm:prSet presAssocID="{406494E7-993A-4BDE-8CD0-3F40A2CA6D07}" presName="horzTwo" presStyleCnt="0"/>
      <dgm:spPr/>
      <dgm:t>
        <a:bodyPr/>
        <a:lstStyle/>
        <a:p>
          <a:endParaRPr lang="en-US"/>
        </a:p>
      </dgm:t>
    </dgm:pt>
    <dgm:pt modelId="{C22585BA-E909-4C00-A243-BBA8F2A15B15}" type="pres">
      <dgm:prSet presAssocID="{0A652838-531D-4ED1-9966-626DDC2EEA48}" presName="vertThree" presStyleCnt="0"/>
      <dgm:spPr/>
      <dgm:t>
        <a:bodyPr/>
        <a:lstStyle/>
        <a:p>
          <a:endParaRPr lang="en-US"/>
        </a:p>
      </dgm:t>
    </dgm:pt>
    <dgm:pt modelId="{4E8DADEE-C036-4E77-AF62-60F960136CFB}" type="pres">
      <dgm:prSet presAssocID="{0A652838-531D-4ED1-9966-626DDC2EEA48}" presName="txThree" presStyleLbl="node3" presStyleIdx="2" presStyleCnt="3">
        <dgm:presLayoutVars>
          <dgm:chPref val="3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en-US"/>
        </a:p>
      </dgm:t>
    </dgm:pt>
    <dgm:pt modelId="{8BC3ACF2-FA52-4D05-A4CD-E819C5235FE1}" type="pres">
      <dgm:prSet presAssocID="{0A652838-531D-4ED1-9966-626DDC2EEA48}" presName="horzThree" presStyleCnt="0"/>
      <dgm:spPr/>
      <dgm:t>
        <a:bodyPr/>
        <a:lstStyle/>
        <a:p>
          <a:endParaRPr lang="en-US"/>
        </a:p>
      </dgm:t>
    </dgm:pt>
  </dgm:ptLst>
  <dgm:cxnLst>
    <dgm:cxn modelId="{7E05CA8E-12D5-4A2C-B8ED-D07896FF2DBC}" srcId="{406494E7-993A-4BDE-8CD0-3F40A2CA6D07}" destId="{0A652838-531D-4ED1-9966-626DDC2EEA48}" srcOrd="0" destOrd="0" parTransId="{04F7274B-81D6-4D0E-9F77-0F64E9D7B0F5}" sibTransId="{ADC74058-89DF-4299-A1F6-120322029730}"/>
    <dgm:cxn modelId="{029BB43C-822F-4622-9CE7-AFD2481069AB}" srcId="{3A660EBF-220D-44F0-9771-84EC1AEF70E7}" destId="{F104012B-A9A7-4F00-8A31-0BF54BDA1AC3}" srcOrd="1" destOrd="0" parTransId="{C91D06F5-8242-4F73-BB9B-43DA6C306C84}" sibTransId="{B21EB3F1-2AB1-4DA7-AF33-62DC7DC48EC8}"/>
    <dgm:cxn modelId="{D6220C9E-EF82-42BC-992F-56B400964B46}" type="presOf" srcId="{EEE1A044-AA15-4634-B1F6-1C21822F513D}" destId="{65133293-8386-4206-AC28-862307A049AD}" srcOrd="0" destOrd="0" presId="urn:microsoft.com/office/officeart/2005/8/layout/hierarchy4"/>
    <dgm:cxn modelId="{B6CEAADF-578E-4290-B5D8-6C5D42E0BDB2}" srcId="{1D256176-261D-4AED-894A-D23E5E01253D}" destId="{B8ED30C7-A7EF-47F6-87EF-1917156B3B40}" srcOrd="1" destOrd="0" parTransId="{E4C3D3A6-7509-4145-A696-DE667A5ED332}" sibTransId="{3E3627B1-E6F0-4A87-9775-9623E74F552F}"/>
    <dgm:cxn modelId="{FCD61220-F25D-4112-BBEE-9F957B94ADD7}" type="presOf" srcId="{F104012B-A9A7-4F00-8A31-0BF54BDA1AC3}" destId="{AD04D8B4-067B-4A85-A63C-F6FD9AD9518A}" srcOrd="0" destOrd="0" presId="urn:microsoft.com/office/officeart/2005/8/layout/hierarchy4"/>
    <dgm:cxn modelId="{C21766C6-91EF-4EBE-B3FF-045C3781F8CD}" type="presOf" srcId="{B8ED30C7-A7EF-47F6-87EF-1917156B3B40}" destId="{B6C5C7D1-5593-485A-B191-E80BF34518F1}" srcOrd="0" destOrd="0" presId="urn:microsoft.com/office/officeart/2005/8/layout/hierarchy4"/>
    <dgm:cxn modelId="{AEB8F5D1-9583-4C10-88DF-BE1938883084}" srcId="{B8ED30C7-A7EF-47F6-87EF-1917156B3B40}" destId="{406494E7-993A-4BDE-8CD0-3F40A2CA6D07}" srcOrd="0" destOrd="0" parTransId="{9E15D1CA-DFA0-43E4-83B7-74FA5F406DCE}" sibTransId="{11D8BB05-318D-414D-9F5F-7F2DF0CA2001}"/>
    <dgm:cxn modelId="{A9793FD2-1841-4D58-9033-DC55CFE7F314}" srcId="{EEE1A044-AA15-4634-B1F6-1C21822F513D}" destId="{3A660EBF-220D-44F0-9771-84EC1AEF70E7}" srcOrd="0" destOrd="0" parTransId="{EBF8B67E-DEFE-4249-A18B-C712D46B68AC}" sibTransId="{6A91F074-F318-4A36-9F49-BD5AA1FDAE00}"/>
    <dgm:cxn modelId="{9DDAF42C-1075-480B-9ECF-80F0A820C4AA}" srcId="{1D256176-261D-4AED-894A-D23E5E01253D}" destId="{EEE1A044-AA15-4634-B1F6-1C21822F513D}" srcOrd="0" destOrd="0" parTransId="{FF67D1FD-E0DD-449D-9E26-96053D8CAF2B}" sibTransId="{14CA26BF-0FDB-4C8B-93FB-CDC0628F3113}"/>
    <dgm:cxn modelId="{D4329AB1-AFCD-4FE2-BD8D-1A27ABC2D3E3}" type="presOf" srcId="{0A652838-531D-4ED1-9966-626DDC2EEA48}" destId="{4E8DADEE-C036-4E77-AF62-60F960136CFB}" srcOrd="0" destOrd="0" presId="urn:microsoft.com/office/officeart/2005/8/layout/hierarchy4"/>
    <dgm:cxn modelId="{C84B1D6A-4759-477C-93BA-CBFBEB8600B9}" type="presOf" srcId="{1D256176-261D-4AED-894A-D23E5E01253D}" destId="{8409BEBB-6BF5-47DA-9B3B-658F9CDFF98D}" srcOrd="0" destOrd="0" presId="urn:microsoft.com/office/officeart/2005/8/layout/hierarchy4"/>
    <dgm:cxn modelId="{23AD0F8C-5B51-4096-9000-857FC58D2546}" type="presOf" srcId="{2E6B0A6F-11E0-4C65-A56C-FADEF667E51D}" destId="{274F2C22-C26D-4440-A450-DF0E8DB279BC}" srcOrd="0" destOrd="0" presId="urn:microsoft.com/office/officeart/2005/8/layout/hierarchy4"/>
    <dgm:cxn modelId="{1D2CFD8B-B7C7-4255-914E-930C3C1A513E}" type="presOf" srcId="{3A660EBF-220D-44F0-9771-84EC1AEF70E7}" destId="{0BC5F134-0E93-4306-94E4-8EBF93967BB5}" srcOrd="0" destOrd="0" presId="urn:microsoft.com/office/officeart/2005/8/layout/hierarchy4"/>
    <dgm:cxn modelId="{3353DD45-4528-4358-84AB-91EF345E8CE8}" srcId="{3A660EBF-220D-44F0-9771-84EC1AEF70E7}" destId="{2E6B0A6F-11E0-4C65-A56C-FADEF667E51D}" srcOrd="0" destOrd="0" parTransId="{52EA0B03-8D2F-4F01-BA0B-B3D4B20BD234}" sibTransId="{E56767CB-4EA2-4C57-AF0F-7380D080C9E3}"/>
    <dgm:cxn modelId="{5B15AE72-4496-4C04-8B14-601139B20FC9}" type="presOf" srcId="{406494E7-993A-4BDE-8CD0-3F40A2CA6D07}" destId="{38D545F2-C8B0-4469-8775-009379E04D1C}" srcOrd="0" destOrd="0" presId="urn:microsoft.com/office/officeart/2005/8/layout/hierarchy4"/>
    <dgm:cxn modelId="{26D42D1A-AB6B-4392-B754-FF281BF89C73}" type="presParOf" srcId="{8409BEBB-6BF5-47DA-9B3B-658F9CDFF98D}" destId="{8153E369-3000-4D2A-854A-E12A4B39A980}" srcOrd="0" destOrd="0" presId="urn:microsoft.com/office/officeart/2005/8/layout/hierarchy4"/>
    <dgm:cxn modelId="{F0B22A2C-F59D-47F9-BDCC-B03D45807756}" type="presParOf" srcId="{8153E369-3000-4D2A-854A-E12A4B39A980}" destId="{65133293-8386-4206-AC28-862307A049AD}" srcOrd="0" destOrd="0" presId="urn:microsoft.com/office/officeart/2005/8/layout/hierarchy4"/>
    <dgm:cxn modelId="{8BED60DD-1C50-4E5F-BC75-B42CDEFCB4F3}" type="presParOf" srcId="{8153E369-3000-4D2A-854A-E12A4B39A980}" destId="{5D932736-2029-4A25-8EE8-EA4E51959D94}" srcOrd="1" destOrd="0" presId="urn:microsoft.com/office/officeart/2005/8/layout/hierarchy4"/>
    <dgm:cxn modelId="{D122199C-DA77-4B0D-9707-D0C8A3EE324D}" type="presParOf" srcId="{8153E369-3000-4D2A-854A-E12A4B39A980}" destId="{91CF1B90-44F3-491F-A9E5-E2FB03E038F2}" srcOrd="2" destOrd="0" presId="urn:microsoft.com/office/officeart/2005/8/layout/hierarchy4"/>
    <dgm:cxn modelId="{2B75E5D7-75DB-4DA1-A9E7-E98FF581E087}" type="presParOf" srcId="{91CF1B90-44F3-491F-A9E5-E2FB03E038F2}" destId="{68890493-6B82-4EC9-83F0-A55AADD53249}" srcOrd="0" destOrd="0" presId="urn:microsoft.com/office/officeart/2005/8/layout/hierarchy4"/>
    <dgm:cxn modelId="{448DFC49-7951-416E-B4D1-4F87AEB9351D}" type="presParOf" srcId="{68890493-6B82-4EC9-83F0-A55AADD53249}" destId="{0BC5F134-0E93-4306-94E4-8EBF93967BB5}" srcOrd="0" destOrd="0" presId="urn:microsoft.com/office/officeart/2005/8/layout/hierarchy4"/>
    <dgm:cxn modelId="{4258EDB5-D9F9-46B7-81E3-958E7D592035}" type="presParOf" srcId="{68890493-6B82-4EC9-83F0-A55AADD53249}" destId="{7D7C4F23-24FF-4BF0-B147-974178A35D07}" srcOrd="1" destOrd="0" presId="urn:microsoft.com/office/officeart/2005/8/layout/hierarchy4"/>
    <dgm:cxn modelId="{5E82981A-15E5-46BE-8553-0C80436CDB47}" type="presParOf" srcId="{68890493-6B82-4EC9-83F0-A55AADD53249}" destId="{65E69F41-2422-49CC-9304-A338FA49F49C}" srcOrd="2" destOrd="0" presId="urn:microsoft.com/office/officeart/2005/8/layout/hierarchy4"/>
    <dgm:cxn modelId="{2F3EBCE8-A9FB-421D-A489-156A1D4C5614}" type="presParOf" srcId="{65E69F41-2422-49CC-9304-A338FA49F49C}" destId="{ECFC46FC-7263-4099-A555-EE80134B9513}" srcOrd="0" destOrd="0" presId="urn:microsoft.com/office/officeart/2005/8/layout/hierarchy4"/>
    <dgm:cxn modelId="{AACFF384-8642-404F-B840-1F68FE0A787C}" type="presParOf" srcId="{ECFC46FC-7263-4099-A555-EE80134B9513}" destId="{274F2C22-C26D-4440-A450-DF0E8DB279BC}" srcOrd="0" destOrd="0" presId="urn:microsoft.com/office/officeart/2005/8/layout/hierarchy4"/>
    <dgm:cxn modelId="{336C6482-A421-4852-A944-CE650B1ABBB2}" type="presParOf" srcId="{ECFC46FC-7263-4099-A555-EE80134B9513}" destId="{A4FEC01C-CC6F-4DEC-943B-2226A9678676}" srcOrd="1" destOrd="0" presId="urn:microsoft.com/office/officeart/2005/8/layout/hierarchy4"/>
    <dgm:cxn modelId="{DBFF8DED-2C62-4EF5-8751-529D4CE809B2}" type="presParOf" srcId="{65E69F41-2422-49CC-9304-A338FA49F49C}" destId="{545795A5-CF14-459A-9860-53E15465FA3C}" srcOrd="1" destOrd="0" presId="urn:microsoft.com/office/officeart/2005/8/layout/hierarchy4"/>
    <dgm:cxn modelId="{3B36F029-D911-4D68-A42F-FA218DD8746D}" type="presParOf" srcId="{65E69F41-2422-49CC-9304-A338FA49F49C}" destId="{CF47DF3B-07A1-4FAB-B0A3-C788B5BD0DB5}" srcOrd="2" destOrd="0" presId="urn:microsoft.com/office/officeart/2005/8/layout/hierarchy4"/>
    <dgm:cxn modelId="{44D98030-C161-4E76-B639-B277D45B54C4}" type="presParOf" srcId="{CF47DF3B-07A1-4FAB-B0A3-C788B5BD0DB5}" destId="{AD04D8B4-067B-4A85-A63C-F6FD9AD9518A}" srcOrd="0" destOrd="0" presId="urn:microsoft.com/office/officeart/2005/8/layout/hierarchy4"/>
    <dgm:cxn modelId="{89E3B9C5-FFCA-4F44-BB75-0D4C6752D043}" type="presParOf" srcId="{CF47DF3B-07A1-4FAB-B0A3-C788B5BD0DB5}" destId="{1FBB3D5B-701D-4ACE-9797-1A97DEC7426D}" srcOrd="1" destOrd="0" presId="urn:microsoft.com/office/officeart/2005/8/layout/hierarchy4"/>
    <dgm:cxn modelId="{B0E387B3-81A9-4C93-A739-3603F815ACCF}" type="presParOf" srcId="{8409BEBB-6BF5-47DA-9B3B-658F9CDFF98D}" destId="{FAA8E139-6FDD-4B74-A331-2BAD1E039E66}" srcOrd="1" destOrd="0" presId="urn:microsoft.com/office/officeart/2005/8/layout/hierarchy4"/>
    <dgm:cxn modelId="{2F613F1B-4C7D-4EC5-B7B4-902B729AEA66}" type="presParOf" srcId="{8409BEBB-6BF5-47DA-9B3B-658F9CDFF98D}" destId="{2E619DC6-87C3-49F2-A751-E17E3A6F87A7}" srcOrd="2" destOrd="0" presId="urn:microsoft.com/office/officeart/2005/8/layout/hierarchy4"/>
    <dgm:cxn modelId="{2B49E8EF-F0D3-4360-9A88-BAD8F4CED17F}" type="presParOf" srcId="{2E619DC6-87C3-49F2-A751-E17E3A6F87A7}" destId="{B6C5C7D1-5593-485A-B191-E80BF34518F1}" srcOrd="0" destOrd="0" presId="urn:microsoft.com/office/officeart/2005/8/layout/hierarchy4"/>
    <dgm:cxn modelId="{E2B1D29E-3B70-46E7-9F4E-5FE964D343E1}" type="presParOf" srcId="{2E619DC6-87C3-49F2-A751-E17E3A6F87A7}" destId="{A27593DB-5DB5-4B36-AFB8-9696B6656021}" srcOrd="1" destOrd="0" presId="urn:microsoft.com/office/officeart/2005/8/layout/hierarchy4"/>
    <dgm:cxn modelId="{A1C514CB-4326-4B38-8386-F53CB05F072E}" type="presParOf" srcId="{2E619DC6-87C3-49F2-A751-E17E3A6F87A7}" destId="{B8C10F8E-1DAC-48BE-B726-FB0701BD1D69}" srcOrd="2" destOrd="0" presId="urn:microsoft.com/office/officeart/2005/8/layout/hierarchy4"/>
    <dgm:cxn modelId="{B3D3A114-8632-4D22-8D9A-5EE4A44B54E2}" type="presParOf" srcId="{B8C10F8E-1DAC-48BE-B726-FB0701BD1D69}" destId="{8D1C6B40-AADC-4AA9-93F8-95FDAC81F7B2}" srcOrd="0" destOrd="0" presId="urn:microsoft.com/office/officeart/2005/8/layout/hierarchy4"/>
    <dgm:cxn modelId="{6A87CECD-97B8-47A4-9FCA-92B3795F09BF}" type="presParOf" srcId="{8D1C6B40-AADC-4AA9-93F8-95FDAC81F7B2}" destId="{38D545F2-C8B0-4469-8775-009379E04D1C}" srcOrd="0" destOrd="0" presId="urn:microsoft.com/office/officeart/2005/8/layout/hierarchy4"/>
    <dgm:cxn modelId="{33E41803-8211-469F-AD87-421B63903055}" type="presParOf" srcId="{8D1C6B40-AADC-4AA9-93F8-95FDAC81F7B2}" destId="{D8E4ED94-317F-4B87-AEE6-D0F310FB9FF4}" srcOrd="1" destOrd="0" presId="urn:microsoft.com/office/officeart/2005/8/layout/hierarchy4"/>
    <dgm:cxn modelId="{90951A91-1D1A-4902-AF72-AC5791AD2C9F}" type="presParOf" srcId="{8D1C6B40-AADC-4AA9-93F8-95FDAC81F7B2}" destId="{08937FF5-F24A-44DD-981C-490A1839A66C}" srcOrd="2" destOrd="0" presId="urn:microsoft.com/office/officeart/2005/8/layout/hierarchy4"/>
    <dgm:cxn modelId="{EAD6F42D-38F9-4FB7-8E45-227E40F192DF}" type="presParOf" srcId="{08937FF5-F24A-44DD-981C-490A1839A66C}" destId="{C22585BA-E909-4C00-A243-BBA8F2A15B15}" srcOrd="0" destOrd="0" presId="urn:microsoft.com/office/officeart/2005/8/layout/hierarchy4"/>
    <dgm:cxn modelId="{63358465-0E25-4C6F-B9ED-3D755691C2FC}" type="presParOf" srcId="{C22585BA-E909-4C00-A243-BBA8F2A15B15}" destId="{4E8DADEE-C036-4E77-AF62-60F960136CFB}" srcOrd="0" destOrd="0" presId="urn:microsoft.com/office/officeart/2005/8/layout/hierarchy4"/>
    <dgm:cxn modelId="{76785F0A-3FEC-4C9C-9D56-3C6116375255}" type="presParOf" srcId="{C22585BA-E909-4C00-A243-BBA8F2A15B15}" destId="{8BC3ACF2-FA52-4D05-A4CD-E819C5235FE1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7AC231E-4432-418D-87D7-88C704473CD7}" type="doc">
      <dgm:prSet loTypeId="urn:microsoft.com/office/officeart/2009/3/layout/SubStepProcess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39DE9B1-7991-4AC6-8EF0-6D0838576AAF}">
      <dgm:prSet/>
      <dgm:spPr/>
      <dgm:t>
        <a:bodyPr/>
        <a:lstStyle/>
        <a:p>
          <a:pPr rtl="0"/>
          <a:r>
            <a:rPr lang="en-US" smtClean="0"/>
            <a:t>Maintained  all computer hard and soft ware </a:t>
          </a:r>
          <a:endParaRPr lang="en-US"/>
        </a:p>
      </dgm:t>
    </dgm:pt>
    <dgm:pt modelId="{94B2175F-CE39-4B77-AFCA-09A20661960A}" type="parTrans" cxnId="{F02BE086-2600-4373-B243-4060B2B860AF}">
      <dgm:prSet/>
      <dgm:spPr/>
      <dgm:t>
        <a:bodyPr/>
        <a:lstStyle/>
        <a:p>
          <a:endParaRPr lang="en-US"/>
        </a:p>
      </dgm:t>
    </dgm:pt>
    <dgm:pt modelId="{C9230988-122A-4E7D-9AD0-CAB932E5876C}" type="sibTrans" cxnId="{F02BE086-2600-4373-B243-4060B2B860AF}">
      <dgm:prSet/>
      <dgm:spPr/>
      <dgm:t>
        <a:bodyPr/>
        <a:lstStyle/>
        <a:p>
          <a:endParaRPr lang="en-US"/>
        </a:p>
      </dgm:t>
    </dgm:pt>
    <dgm:pt modelId="{DB190DF1-4412-406A-A7C5-F002C9C5DEC3}">
      <dgm:prSet/>
      <dgm:spPr/>
      <dgm:t>
        <a:bodyPr/>
        <a:lstStyle/>
        <a:p>
          <a:pPr rtl="0"/>
          <a:r>
            <a:rPr lang="en-US" dirty="0" smtClean="0"/>
            <a:t>Provided support to staff on in IT </a:t>
          </a:r>
          <a:r>
            <a:rPr lang="en-US" dirty="0" err="1" smtClean="0"/>
            <a:t>relaled</a:t>
          </a:r>
          <a:r>
            <a:rPr lang="en-US" dirty="0" smtClean="0"/>
            <a:t> needs </a:t>
          </a:r>
          <a:endParaRPr lang="en-US" dirty="0"/>
        </a:p>
      </dgm:t>
    </dgm:pt>
    <dgm:pt modelId="{E7FA84CA-36BF-4390-9571-78D21B161D41}" type="parTrans" cxnId="{52437CE6-E8A1-4771-A168-D5AC8F2842EA}">
      <dgm:prSet/>
      <dgm:spPr/>
      <dgm:t>
        <a:bodyPr/>
        <a:lstStyle/>
        <a:p>
          <a:endParaRPr lang="en-US"/>
        </a:p>
      </dgm:t>
    </dgm:pt>
    <dgm:pt modelId="{76A7CB1D-04C7-479F-91E1-07FB70057C6B}" type="sibTrans" cxnId="{52437CE6-E8A1-4771-A168-D5AC8F2842EA}">
      <dgm:prSet/>
      <dgm:spPr/>
      <dgm:t>
        <a:bodyPr/>
        <a:lstStyle/>
        <a:p>
          <a:endParaRPr lang="en-US"/>
        </a:p>
      </dgm:t>
    </dgm:pt>
    <dgm:pt modelId="{191B38DD-F191-4659-A9CE-FD48AB48F566}">
      <dgm:prSet/>
      <dgm:spPr/>
      <dgm:t>
        <a:bodyPr/>
        <a:lstStyle/>
        <a:p>
          <a:pPr rtl="0"/>
          <a:r>
            <a:rPr lang="en-US" smtClean="0"/>
            <a:t>Maintained and updated the website </a:t>
          </a:r>
          <a:endParaRPr lang="en-US"/>
        </a:p>
      </dgm:t>
    </dgm:pt>
    <dgm:pt modelId="{4C94C34C-C18B-4330-ABC8-BA3F64859783}" type="parTrans" cxnId="{7F50DC4A-12C6-4D91-97D6-D8C6AD12651A}">
      <dgm:prSet/>
      <dgm:spPr/>
      <dgm:t>
        <a:bodyPr/>
        <a:lstStyle/>
        <a:p>
          <a:endParaRPr lang="en-US"/>
        </a:p>
      </dgm:t>
    </dgm:pt>
    <dgm:pt modelId="{79CD85C1-602E-4440-9426-40732DE0603E}" type="sibTrans" cxnId="{7F50DC4A-12C6-4D91-97D6-D8C6AD12651A}">
      <dgm:prSet/>
      <dgm:spPr/>
      <dgm:t>
        <a:bodyPr/>
        <a:lstStyle/>
        <a:p>
          <a:endParaRPr lang="en-US"/>
        </a:p>
      </dgm:t>
    </dgm:pt>
    <dgm:pt modelId="{47801C52-D1D9-4BC1-BDCF-68D8E908BF9C}" type="pres">
      <dgm:prSet presAssocID="{77AC231E-4432-418D-87D7-88C704473CD7}" presName="Name0" presStyleCnt="0">
        <dgm:presLayoutVars>
          <dgm:chMax val="7"/>
          <dgm:dir/>
          <dgm:animOne val="branch"/>
        </dgm:presLayoutVars>
      </dgm:prSet>
      <dgm:spPr/>
      <dgm:t>
        <a:bodyPr/>
        <a:lstStyle/>
        <a:p>
          <a:endParaRPr lang="en-US"/>
        </a:p>
      </dgm:t>
    </dgm:pt>
    <dgm:pt modelId="{BE77E740-3D82-441C-997E-7870889CE763}" type="pres">
      <dgm:prSet presAssocID="{039DE9B1-7991-4AC6-8EF0-6D0838576AAF}" presName="parTx1" presStyleLbl="node1" presStyleIdx="0" presStyleCnt="3"/>
      <dgm:spPr/>
      <dgm:t>
        <a:bodyPr/>
        <a:lstStyle/>
        <a:p>
          <a:endParaRPr lang="en-US"/>
        </a:p>
      </dgm:t>
    </dgm:pt>
    <dgm:pt modelId="{01F2C346-B463-432F-A8D1-5636A2B6C6EB}" type="pres">
      <dgm:prSet presAssocID="{DB190DF1-4412-406A-A7C5-F002C9C5DEC3}" presName="parTx2" presStyleLbl="node1" presStyleIdx="1" presStyleCnt="3"/>
      <dgm:spPr/>
      <dgm:t>
        <a:bodyPr/>
        <a:lstStyle/>
        <a:p>
          <a:endParaRPr lang="en-US"/>
        </a:p>
      </dgm:t>
    </dgm:pt>
    <dgm:pt modelId="{0F5079DF-D55C-4665-8BB8-B503E3AD5AD8}" type="pres">
      <dgm:prSet presAssocID="{191B38DD-F191-4659-A9CE-FD48AB48F566}" presName="parTx3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7F50DC4A-12C6-4D91-97D6-D8C6AD12651A}" srcId="{77AC231E-4432-418D-87D7-88C704473CD7}" destId="{191B38DD-F191-4659-A9CE-FD48AB48F566}" srcOrd="2" destOrd="0" parTransId="{4C94C34C-C18B-4330-ABC8-BA3F64859783}" sibTransId="{79CD85C1-602E-4440-9426-40732DE0603E}"/>
    <dgm:cxn modelId="{4AD1754F-D5AF-4BA5-A03D-2AF3A8272856}" type="presOf" srcId="{DB190DF1-4412-406A-A7C5-F002C9C5DEC3}" destId="{01F2C346-B463-432F-A8D1-5636A2B6C6EB}" srcOrd="0" destOrd="0" presId="urn:microsoft.com/office/officeart/2009/3/layout/SubStepProcess"/>
    <dgm:cxn modelId="{CA4F62B2-148C-440E-84B0-3C61D9FC799F}" type="presOf" srcId="{77AC231E-4432-418D-87D7-88C704473CD7}" destId="{47801C52-D1D9-4BC1-BDCF-68D8E908BF9C}" srcOrd="0" destOrd="0" presId="urn:microsoft.com/office/officeart/2009/3/layout/SubStepProcess"/>
    <dgm:cxn modelId="{F02BE086-2600-4373-B243-4060B2B860AF}" srcId="{77AC231E-4432-418D-87D7-88C704473CD7}" destId="{039DE9B1-7991-4AC6-8EF0-6D0838576AAF}" srcOrd="0" destOrd="0" parTransId="{94B2175F-CE39-4B77-AFCA-09A20661960A}" sibTransId="{C9230988-122A-4E7D-9AD0-CAB932E5876C}"/>
    <dgm:cxn modelId="{98384FB8-985A-44C1-B1F0-2941732AEFCF}" type="presOf" srcId="{039DE9B1-7991-4AC6-8EF0-6D0838576AAF}" destId="{BE77E740-3D82-441C-997E-7870889CE763}" srcOrd="0" destOrd="0" presId="urn:microsoft.com/office/officeart/2009/3/layout/SubStepProcess"/>
    <dgm:cxn modelId="{52437CE6-E8A1-4771-A168-D5AC8F2842EA}" srcId="{77AC231E-4432-418D-87D7-88C704473CD7}" destId="{DB190DF1-4412-406A-A7C5-F002C9C5DEC3}" srcOrd="1" destOrd="0" parTransId="{E7FA84CA-36BF-4390-9571-78D21B161D41}" sibTransId="{76A7CB1D-04C7-479F-91E1-07FB70057C6B}"/>
    <dgm:cxn modelId="{AD42317E-3597-4624-B4A2-FEBACD88F2E7}" type="presOf" srcId="{191B38DD-F191-4659-A9CE-FD48AB48F566}" destId="{0F5079DF-D55C-4665-8BB8-B503E3AD5AD8}" srcOrd="0" destOrd="0" presId="urn:microsoft.com/office/officeart/2009/3/layout/SubStepProcess"/>
    <dgm:cxn modelId="{27E630D2-54E7-4B64-8385-C4915DEA959D}" type="presParOf" srcId="{47801C52-D1D9-4BC1-BDCF-68D8E908BF9C}" destId="{BE77E740-3D82-441C-997E-7870889CE763}" srcOrd="0" destOrd="0" presId="urn:microsoft.com/office/officeart/2009/3/layout/SubStepProcess"/>
    <dgm:cxn modelId="{AF07F3C6-111A-4FEB-9CC8-1AF18930F736}" type="presParOf" srcId="{47801C52-D1D9-4BC1-BDCF-68D8E908BF9C}" destId="{01F2C346-B463-432F-A8D1-5636A2B6C6EB}" srcOrd="1" destOrd="0" presId="urn:microsoft.com/office/officeart/2009/3/layout/SubStepProcess"/>
    <dgm:cxn modelId="{F5619731-FCD1-404D-9A5B-C21B2B1A2379}" type="presParOf" srcId="{47801C52-D1D9-4BC1-BDCF-68D8E908BF9C}" destId="{0F5079DF-D55C-4665-8BB8-B503E3AD5AD8}" srcOrd="2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68932F-03FF-45D7-A0D7-986D0B82B7ED}">
      <dsp:nvSpPr>
        <dsp:cNvPr id="0" name=""/>
        <dsp:cNvSpPr/>
      </dsp:nvSpPr>
      <dsp:spPr>
        <a:xfrm>
          <a:off x="3460" y="1240184"/>
          <a:ext cx="6943576" cy="2777430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kern="1200" dirty="0" smtClean="0">
              <a:latin typeface="Calibri"/>
              <a:ea typeface="+mn-ea"/>
              <a:cs typeface="+mn-cs"/>
            </a:rPr>
            <a:t>Strategic Goal:</a:t>
          </a:r>
          <a:endParaRPr lang="en-US" sz="2800" b="0" kern="1200" dirty="0">
            <a:latin typeface="Calibri"/>
            <a:ea typeface="+mn-ea"/>
            <a:cs typeface="+mn-cs"/>
          </a:endParaRPr>
        </a:p>
      </dsp:txBody>
      <dsp:txXfrm>
        <a:off x="1392175" y="1240184"/>
        <a:ext cx="4166146" cy="2777430"/>
      </dsp:txXfrm>
    </dsp:sp>
    <dsp:sp modelId="{AD5578F5-347F-4C50-947C-8FCF751535F2}">
      <dsp:nvSpPr>
        <dsp:cNvPr id="0" name=""/>
        <dsp:cNvSpPr/>
      </dsp:nvSpPr>
      <dsp:spPr>
        <a:xfrm>
          <a:off x="6044371" y="1476266"/>
          <a:ext cx="5763168" cy="2305267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kern="1200" smtClean="0">
              <a:latin typeface="Calibri"/>
              <a:ea typeface="+mn-ea"/>
              <a:cs typeface="+mn-cs"/>
            </a:rPr>
            <a:t> Increased accountability towards economic and political processes centered on and driven by women</a:t>
          </a:r>
          <a:endParaRPr lang="en-US" sz="2800" b="0" kern="1200" dirty="0">
            <a:latin typeface="Calibri"/>
            <a:ea typeface="+mn-ea"/>
            <a:cs typeface="+mn-cs"/>
          </a:endParaRPr>
        </a:p>
      </dsp:txBody>
      <dsp:txXfrm>
        <a:off x="7197005" y="1476266"/>
        <a:ext cx="3457901" cy="2305267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F4C53C-0882-4155-8437-AC2CD20ADC02}">
      <dsp:nvSpPr>
        <dsp:cNvPr id="0" name=""/>
        <dsp:cNvSpPr/>
      </dsp:nvSpPr>
      <dsp:spPr>
        <a:xfrm>
          <a:off x="591" y="3182"/>
          <a:ext cx="10817866" cy="1859386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Comunications Unit</a:t>
          </a:r>
          <a:endParaRPr lang="en-US" sz="65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55051" y="57642"/>
        <a:ext cx="10708946" cy="1750466"/>
      </dsp:txXfrm>
    </dsp:sp>
    <dsp:sp modelId="{918B8C20-0305-4E7F-9E1C-1F8E7896649E}">
      <dsp:nvSpPr>
        <dsp:cNvPr id="0" name=""/>
        <dsp:cNvSpPr/>
      </dsp:nvSpPr>
      <dsp:spPr>
        <a:xfrm>
          <a:off x="11150" y="2080007"/>
          <a:ext cx="10796748" cy="1020970"/>
        </a:xfrm>
        <a:prstGeom prst="roundRect">
          <a:avLst>
            <a:gd name="adj" fmla="val 10000"/>
          </a:avLst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Strategic Outcome 3: Increased visibility, publicity and profile of FOWODE and her programs by December 2015</a:t>
          </a:r>
          <a:endParaRPr lang="en-US" sz="27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1053" y="2109910"/>
        <a:ext cx="10736942" cy="961164"/>
      </dsp:txXfrm>
    </dsp:sp>
    <dsp:sp modelId="{4F1D2055-46FB-4966-B4F4-FDFB4268B233}">
      <dsp:nvSpPr>
        <dsp:cNvPr id="0" name=""/>
        <dsp:cNvSpPr/>
      </dsp:nvSpPr>
      <dsp:spPr>
        <a:xfrm>
          <a:off x="11150" y="3305157"/>
          <a:ext cx="3500891" cy="1859386"/>
        </a:xfrm>
        <a:prstGeom prst="roundRect">
          <a:avLst>
            <a:gd name="adj" fmla="val 10000"/>
          </a:avLst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x-none" sz="2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3.1: </a:t>
          </a:r>
          <a:r>
            <a:rPr lang="x-none" sz="22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1612 knowledge and publicity materials produced by 201</a:t>
          </a:r>
          <a:r>
            <a:rPr lang="en-US" sz="22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6</a:t>
          </a:r>
        </a:p>
      </dsp:txBody>
      <dsp:txXfrm>
        <a:off x="65610" y="3359617"/>
        <a:ext cx="3391971" cy="1750466"/>
      </dsp:txXfrm>
    </dsp:sp>
    <dsp:sp modelId="{A7F5597C-4A7F-455B-AB5F-1C48D827E8B9}">
      <dsp:nvSpPr>
        <dsp:cNvPr id="0" name=""/>
        <dsp:cNvSpPr/>
      </dsp:nvSpPr>
      <dsp:spPr>
        <a:xfrm>
          <a:off x="3659079" y="3318415"/>
          <a:ext cx="3500891" cy="1859386"/>
        </a:xfrm>
        <a:prstGeom prst="roundRect">
          <a:avLst>
            <a:gd name="adj" fmla="val 10000"/>
          </a:avLst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3.2 : </a:t>
          </a:r>
          <a:r>
            <a:rPr lang="en-US" sz="22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6169 media events organized by 2016</a:t>
          </a:r>
        </a:p>
      </dsp:txBody>
      <dsp:txXfrm>
        <a:off x="3713539" y="3372875"/>
        <a:ext cx="3391971" cy="1750466"/>
      </dsp:txXfrm>
    </dsp:sp>
    <dsp:sp modelId="{D3F93962-9E41-4E04-932F-E4FF7E81F1F0}">
      <dsp:nvSpPr>
        <dsp:cNvPr id="0" name=""/>
        <dsp:cNvSpPr/>
      </dsp:nvSpPr>
      <dsp:spPr>
        <a:xfrm>
          <a:off x="7307008" y="3321598"/>
          <a:ext cx="3500891" cy="1859386"/>
        </a:xfrm>
        <a:prstGeom prst="roundRect">
          <a:avLst>
            <a:gd name="adj" fmla="val 10000"/>
          </a:avLst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3.3</a:t>
          </a:r>
          <a:r>
            <a:rPr lang="en-US" sz="2200" b="1" u="sng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: </a:t>
          </a:r>
          <a:r>
            <a:rPr lang="en-US" sz="2200" b="0" u="none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Increased visibility of FOWODE's work through</a:t>
          </a:r>
          <a:r>
            <a:rPr lang="en-US" sz="2200" b="1" u="sng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 </a:t>
          </a:r>
          <a:r>
            <a:rPr lang="en-US" sz="22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 vibrant and informative website by 2016</a:t>
          </a:r>
        </a:p>
      </dsp:txBody>
      <dsp:txXfrm>
        <a:off x="7361468" y="3376058"/>
        <a:ext cx="3391971" cy="175046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133293-8386-4206-AC28-862307A049AD}">
      <dsp:nvSpPr>
        <dsp:cNvPr id="0" name=""/>
        <dsp:cNvSpPr/>
      </dsp:nvSpPr>
      <dsp:spPr>
        <a:xfrm>
          <a:off x="58" y="3900"/>
          <a:ext cx="7610287" cy="1638225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b="1" u="sng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IT Strategic</a:t>
          </a:r>
          <a:endParaRPr lang="en-US" sz="43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8040" y="51882"/>
        <a:ext cx="7514323" cy="1542261"/>
      </dsp:txXfrm>
    </dsp:sp>
    <dsp:sp modelId="{0BC5F134-0E93-4306-94E4-8EBF93967BB5}">
      <dsp:nvSpPr>
        <dsp:cNvPr id="0" name=""/>
        <dsp:cNvSpPr/>
      </dsp:nvSpPr>
      <dsp:spPr>
        <a:xfrm>
          <a:off x="58" y="1847887"/>
          <a:ext cx="7610287" cy="1638225"/>
        </a:xfrm>
        <a:prstGeom prst="roundRect">
          <a:avLst>
            <a:gd name="adj" fmla="val 10000"/>
          </a:avLst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u="sng" kern="1200" dirty="0" err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Outcome:</a:t>
          </a:r>
          <a:r>
            <a:rPr lang="en-US" sz="2200" kern="1200" dirty="0" err="1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Increased</a:t>
          </a:r>
          <a:r>
            <a:rPr lang="en-US" sz="22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 visibility, publicity and profile of FOWODE and her programs by December 2016</a:t>
          </a:r>
        </a:p>
      </dsp:txBody>
      <dsp:txXfrm>
        <a:off x="48040" y="1895869"/>
        <a:ext cx="7514323" cy="1542261"/>
      </dsp:txXfrm>
    </dsp:sp>
    <dsp:sp modelId="{274F2C22-C26D-4440-A450-DF0E8DB279BC}">
      <dsp:nvSpPr>
        <dsp:cNvPr id="0" name=""/>
        <dsp:cNvSpPr/>
      </dsp:nvSpPr>
      <dsp:spPr>
        <a:xfrm>
          <a:off x="58" y="3691873"/>
          <a:ext cx="3726879" cy="1638225"/>
        </a:xfrm>
        <a:prstGeom prst="roundRect">
          <a:avLst>
            <a:gd name="adj" fmla="val 10000"/>
          </a:avLst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x-none" sz="2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1:  </a:t>
          </a:r>
          <a:r>
            <a:rPr lang="x-none" sz="22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Maintain and improve a vibrant and informative website</a:t>
          </a:r>
          <a:r>
            <a:rPr lang="x-none" sz="2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 </a:t>
          </a:r>
          <a:endParaRPr lang="en-US" sz="22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8040" y="3739855"/>
        <a:ext cx="3630915" cy="1542261"/>
      </dsp:txXfrm>
    </dsp:sp>
    <dsp:sp modelId="{AD04D8B4-067B-4A85-A63C-F6FD9AD9518A}">
      <dsp:nvSpPr>
        <dsp:cNvPr id="0" name=""/>
        <dsp:cNvSpPr/>
      </dsp:nvSpPr>
      <dsp:spPr>
        <a:xfrm>
          <a:off x="3883466" y="3691873"/>
          <a:ext cx="3726879" cy="1638225"/>
        </a:xfrm>
        <a:prstGeom prst="roundRect">
          <a:avLst>
            <a:gd name="adj" fmla="val 10000"/>
          </a:avLst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2:  A</a:t>
          </a:r>
          <a:r>
            <a:rPr lang="en-US" sz="22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n intranet of at least 40 computers effectively communicating and fully functional Established by 2016</a:t>
          </a:r>
        </a:p>
      </dsp:txBody>
      <dsp:txXfrm>
        <a:off x="3931448" y="3739855"/>
        <a:ext cx="3630915" cy="1542261"/>
      </dsp:txXfrm>
    </dsp:sp>
    <dsp:sp modelId="{B6C5C7D1-5593-485A-B191-E80BF34518F1}">
      <dsp:nvSpPr>
        <dsp:cNvPr id="0" name=""/>
        <dsp:cNvSpPr/>
      </dsp:nvSpPr>
      <dsp:spPr>
        <a:xfrm>
          <a:off x="8236462" y="3900"/>
          <a:ext cx="3726879" cy="1638225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b="1" u="sng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Resource Center</a:t>
          </a:r>
          <a:endParaRPr lang="en-US" sz="43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8284444" y="51882"/>
        <a:ext cx="3630915" cy="1542261"/>
      </dsp:txXfrm>
    </dsp:sp>
    <dsp:sp modelId="{38D545F2-C8B0-4469-8775-009379E04D1C}">
      <dsp:nvSpPr>
        <dsp:cNvPr id="0" name=""/>
        <dsp:cNvSpPr/>
      </dsp:nvSpPr>
      <dsp:spPr>
        <a:xfrm>
          <a:off x="8236462" y="1847887"/>
          <a:ext cx="3726879" cy="1638225"/>
        </a:xfrm>
        <a:prstGeom prst="roundRect">
          <a:avLst>
            <a:gd name="adj" fmla="val 10000"/>
          </a:avLst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u="sng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Strategic Outcome: </a:t>
          </a:r>
          <a:r>
            <a:rPr lang="en-US" sz="22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Enhanced Access to quality information resources  among the public and FOWODE stakeholders</a:t>
          </a:r>
        </a:p>
      </dsp:txBody>
      <dsp:txXfrm>
        <a:off x="8284444" y="1895869"/>
        <a:ext cx="3630915" cy="1542261"/>
      </dsp:txXfrm>
    </dsp:sp>
    <dsp:sp modelId="{4E8DADEE-C036-4E77-AF62-60F960136CFB}">
      <dsp:nvSpPr>
        <dsp:cNvPr id="0" name=""/>
        <dsp:cNvSpPr/>
      </dsp:nvSpPr>
      <dsp:spPr>
        <a:xfrm>
          <a:off x="8236462" y="3691873"/>
          <a:ext cx="3726879" cy="1638225"/>
        </a:xfrm>
        <a:prstGeom prst="roundRect">
          <a:avLst>
            <a:gd name="adj" fmla="val 10000"/>
          </a:avLst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1: Have accessible information resources both print and electronic format</a:t>
          </a:r>
          <a:endParaRPr lang="en-US" sz="22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8284444" y="3739855"/>
        <a:ext cx="3630915" cy="1542261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77E740-3D82-441C-997E-7870889CE763}">
      <dsp:nvSpPr>
        <dsp:cNvPr id="0" name=""/>
        <dsp:cNvSpPr/>
      </dsp:nvSpPr>
      <dsp:spPr>
        <a:xfrm>
          <a:off x="4761" y="662410"/>
          <a:ext cx="3247179" cy="324717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smtClean="0"/>
            <a:t>Maintained  all computer hard and soft ware </a:t>
          </a:r>
          <a:endParaRPr lang="en-US" sz="3200" kern="1200"/>
        </a:p>
      </dsp:txBody>
      <dsp:txXfrm>
        <a:off x="480299" y="1137948"/>
        <a:ext cx="2296103" cy="2296103"/>
      </dsp:txXfrm>
    </dsp:sp>
    <dsp:sp modelId="{01F2C346-B463-432F-A8D1-5636A2B6C6EB}">
      <dsp:nvSpPr>
        <dsp:cNvPr id="0" name=""/>
        <dsp:cNvSpPr/>
      </dsp:nvSpPr>
      <dsp:spPr>
        <a:xfrm>
          <a:off x="3251940" y="662410"/>
          <a:ext cx="3247179" cy="3247179"/>
        </a:xfrm>
        <a:prstGeom prst="ellipse">
          <a:avLst/>
        </a:prstGeom>
        <a:solidFill>
          <a:schemeClr val="accent4">
            <a:hueOff val="10111646"/>
            <a:satOff val="-19232"/>
            <a:lumOff val="-921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Provided </a:t>
          </a:r>
          <a:r>
            <a:rPr lang="en-US" sz="3200" kern="1200" dirty="0" smtClean="0"/>
            <a:t>support </a:t>
          </a:r>
          <a:r>
            <a:rPr lang="en-US" sz="3200" kern="1200" dirty="0" smtClean="0"/>
            <a:t>to staff on in IT </a:t>
          </a:r>
          <a:r>
            <a:rPr lang="en-US" sz="3200" kern="1200" dirty="0" err="1" smtClean="0"/>
            <a:t>relaled</a:t>
          </a:r>
          <a:r>
            <a:rPr lang="en-US" sz="3200" kern="1200" dirty="0" smtClean="0"/>
            <a:t> needs </a:t>
          </a:r>
          <a:endParaRPr lang="en-US" sz="3200" kern="1200" dirty="0"/>
        </a:p>
      </dsp:txBody>
      <dsp:txXfrm>
        <a:off x="3727478" y="1137948"/>
        <a:ext cx="2296103" cy="2296103"/>
      </dsp:txXfrm>
    </dsp:sp>
    <dsp:sp modelId="{0F5079DF-D55C-4665-8BB8-B503E3AD5AD8}">
      <dsp:nvSpPr>
        <dsp:cNvPr id="0" name=""/>
        <dsp:cNvSpPr/>
      </dsp:nvSpPr>
      <dsp:spPr>
        <a:xfrm>
          <a:off x="6499119" y="662410"/>
          <a:ext cx="3247179" cy="3247179"/>
        </a:xfrm>
        <a:prstGeom prst="ellipse">
          <a:avLst/>
        </a:prstGeom>
        <a:solidFill>
          <a:schemeClr val="accent4">
            <a:hueOff val="20223292"/>
            <a:satOff val="-38463"/>
            <a:lumOff val="-1843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smtClean="0"/>
            <a:t>Maintained and updated the website </a:t>
          </a:r>
          <a:endParaRPr lang="en-US" sz="3200" kern="1200"/>
        </a:p>
      </dsp:txBody>
      <dsp:txXfrm>
        <a:off x="6974657" y="1137948"/>
        <a:ext cx="2296103" cy="229610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867961-2FDD-4D72-8AD6-60B0DA68336B}">
      <dsp:nvSpPr>
        <dsp:cNvPr id="0" name=""/>
        <dsp:cNvSpPr/>
      </dsp:nvSpPr>
      <dsp:spPr>
        <a:xfrm>
          <a:off x="5273" y="1635"/>
          <a:ext cx="11264115" cy="1672005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ME&amp;L</a:t>
          </a:r>
        </a:p>
      </dsp:txBody>
      <dsp:txXfrm>
        <a:off x="54244" y="50606"/>
        <a:ext cx="11166173" cy="1574063"/>
      </dsp:txXfrm>
    </dsp:sp>
    <dsp:sp modelId="{4F8BE1FC-5E1B-43A3-BE3B-CA51D90AFEB8}">
      <dsp:nvSpPr>
        <dsp:cNvPr id="0" name=""/>
        <dsp:cNvSpPr/>
      </dsp:nvSpPr>
      <dsp:spPr>
        <a:xfrm>
          <a:off x="5273" y="1868789"/>
          <a:ext cx="11264115" cy="1672005"/>
        </a:xfrm>
        <a:prstGeom prst="roundRect">
          <a:avLst>
            <a:gd name="adj" fmla="val 10000"/>
          </a:avLst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1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Strategic Outcome: Increased usage and operationalization of Monitoring and Evaluation (M&amp;E) system by staff for systematic information Collection, analysis and shared learning by 2016</a:t>
          </a:r>
          <a:endParaRPr lang="en-US" sz="31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54244" y="1917760"/>
        <a:ext cx="11166173" cy="1574063"/>
      </dsp:txXfrm>
    </dsp:sp>
    <dsp:sp modelId="{85B15125-2767-488F-8709-312386FD2C52}">
      <dsp:nvSpPr>
        <dsp:cNvPr id="0" name=""/>
        <dsp:cNvSpPr/>
      </dsp:nvSpPr>
      <dsp:spPr>
        <a:xfrm>
          <a:off x="5273" y="3735943"/>
          <a:ext cx="5516216" cy="1672005"/>
        </a:xfrm>
        <a:prstGeom prst="roundRect">
          <a:avLst>
            <a:gd name="adj" fmla="val 10000"/>
          </a:avLst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1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4.1: Quarterly monitoring Visits organized in 10 districts by 2016</a:t>
          </a:r>
          <a:endParaRPr lang="en-US" sz="31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54244" y="3784914"/>
        <a:ext cx="5418274" cy="1574063"/>
      </dsp:txXfrm>
    </dsp:sp>
    <dsp:sp modelId="{58B4A5DF-260A-4236-9A3A-B19932F31217}">
      <dsp:nvSpPr>
        <dsp:cNvPr id="0" name=""/>
        <dsp:cNvSpPr/>
      </dsp:nvSpPr>
      <dsp:spPr>
        <a:xfrm>
          <a:off x="5753172" y="3735943"/>
          <a:ext cx="5516216" cy="1672005"/>
        </a:xfrm>
        <a:prstGeom prst="roundRect">
          <a:avLst>
            <a:gd name="adj" fmla="val 10000"/>
          </a:avLst>
        </a:prstGeom>
        <a:solidFill>
          <a:srgbClr val="9BBB59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1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4.2: Document  progress and Impact of organisational work by 2016</a:t>
          </a:r>
          <a:endParaRPr lang="en-US" sz="31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5802143" y="3784914"/>
        <a:ext cx="5418274" cy="1574063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97C7FD-408B-4EEB-8053-844347A12311}">
      <dsp:nvSpPr>
        <dsp:cNvPr id="0" name=""/>
        <dsp:cNvSpPr/>
      </dsp:nvSpPr>
      <dsp:spPr>
        <a:xfrm>
          <a:off x="1988532" y="2590"/>
          <a:ext cx="2728535" cy="96372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Ensure that FWODE activities are documented and archived </a:t>
          </a:r>
          <a:endParaRPr lang="en-US" sz="1800" kern="1200" dirty="0"/>
        </a:p>
      </dsp:txBody>
      <dsp:txXfrm>
        <a:off x="2016758" y="30816"/>
        <a:ext cx="2672083" cy="907269"/>
      </dsp:txXfrm>
    </dsp:sp>
    <dsp:sp modelId="{BF6049F9-C3BB-43CA-97A9-2ED5428579D8}">
      <dsp:nvSpPr>
        <dsp:cNvPr id="0" name=""/>
        <dsp:cNvSpPr/>
      </dsp:nvSpPr>
      <dsp:spPr>
        <a:xfrm rot="5400000">
          <a:off x="3172102" y="990404"/>
          <a:ext cx="361395" cy="433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-5400000">
        <a:off x="3222698" y="1026543"/>
        <a:ext cx="260204" cy="252977"/>
      </dsp:txXfrm>
    </dsp:sp>
    <dsp:sp modelId="{D5E763AF-C368-4B3D-9799-57D16E81659B}">
      <dsp:nvSpPr>
        <dsp:cNvPr id="0" name=""/>
        <dsp:cNvSpPr/>
      </dsp:nvSpPr>
      <dsp:spPr>
        <a:xfrm>
          <a:off x="1988532" y="1448172"/>
          <a:ext cx="2728535" cy="963721"/>
        </a:xfrm>
        <a:prstGeom prst="roundRect">
          <a:avLst>
            <a:gd name="adj" fmla="val 10000"/>
          </a:avLst>
        </a:prstGeom>
        <a:solidFill>
          <a:schemeClr val="accent4">
            <a:hueOff val="6741097"/>
            <a:satOff val="-12821"/>
            <a:lumOff val="-6143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Documentation of stories of change  from Concluded projects </a:t>
          </a:r>
          <a:endParaRPr lang="en-US" sz="1800" kern="1200" dirty="0"/>
        </a:p>
      </dsp:txBody>
      <dsp:txXfrm>
        <a:off x="2016758" y="1476398"/>
        <a:ext cx="2672083" cy="907269"/>
      </dsp:txXfrm>
    </dsp:sp>
    <dsp:sp modelId="{DF2807DE-1CA6-48AE-9EB3-D1DB6A07E4E2}">
      <dsp:nvSpPr>
        <dsp:cNvPr id="0" name=""/>
        <dsp:cNvSpPr/>
      </dsp:nvSpPr>
      <dsp:spPr>
        <a:xfrm rot="5400000">
          <a:off x="3172102" y="2435986"/>
          <a:ext cx="361395" cy="433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10111646"/>
            <a:satOff val="-19232"/>
            <a:lumOff val="-921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-5400000">
        <a:off x="3222698" y="2472125"/>
        <a:ext cx="260204" cy="252977"/>
      </dsp:txXfrm>
    </dsp:sp>
    <dsp:sp modelId="{BF882965-4385-4914-983D-6FA832F487E4}">
      <dsp:nvSpPr>
        <dsp:cNvPr id="0" name=""/>
        <dsp:cNvSpPr/>
      </dsp:nvSpPr>
      <dsp:spPr>
        <a:xfrm>
          <a:off x="1988532" y="2893753"/>
          <a:ext cx="2728535" cy="963721"/>
        </a:xfrm>
        <a:prstGeom prst="roundRect">
          <a:avLst>
            <a:gd name="adj" fmla="val 10000"/>
          </a:avLst>
        </a:prstGeom>
        <a:solidFill>
          <a:schemeClr val="accent4">
            <a:hueOff val="13482195"/>
            <a:satOff val="-25642"/>
            <a:lumOff val="-12287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Measured FOWODE performance for </a:t>
          </a:r>
          <a:r>
            <a:rPr lang="en-US" sz="1800" kern="1200" dirty="0" smtClean="0"/>
            <a:t>January- June 2015</a:t>
          </a:r>
          <a:endParaRPr lang="en-US" sz="1800" kern="1200" dirty="0"/>
        </a:p>
      </dsp:txBody>
      <dsp:txXfrm>
        <a:off x="2016758" y="2921979"/>
        <a:ext cx="2672083" cy="907269"/>
      </dsp:txXfrm>
    </dsp:sp>
    <dsp:sp modelId="{7C7A7C58-8B0F-4549-93F0-C48F3B50A9B7}">
      <dsp:nvSpPr>
        <dsp:cNvPr id="0" name=""/>
        <dsp:cNvSpPr/>
      </dsp:nvSpPr>
      <dsp:spPr>
        <a:xfrm rot="5400000">
          <a:off x="3172102" y="3881567"/>
          <a:ext cx="361395" cy="433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20223292"/>
            <a:satOff val="-38463"/>
            <a:lumOff val="-1843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-5400000">
        <a:off x="3222698" y="3917706"/>
        <a:ext cx="260204" cy="252977"/>
      </dsp:txXfrm>
    </dsp:sp>
    <dsp:sp modelId="{F1BC9416-200E-4AFB-8FC2-FC507F8DDE71}">
      <dsp:nvSpPr>
        <dsp:cNvPr id="0" name=""/>
        <dsp:cNvSpPr/>
      </dsp:nvSpPr>
      <dsp:spPr>
        <a:xfrm>
          <a:off x="1988532" y="4339335"/>
          <a:ext cx="2728535" cy="963721"/>
        </a:xfrm>
        <a:prstGeom prst="roundRect">
          <a:avLst>
            <a:gd name="adj" fmla="val 10000"/>
          </a:avLst>
        </a:prstGeom>
        <a:solidFill>
          <a:schemeClr val="accent4">
            <a:hueOff val="20223292"/>
            <a:satOff val="-38463"/>
            <a:lumOff val="-1843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Spearheaded  development of benchmark for project </a:t>
          </a:r>
          <a:endParaRPr lang="en-US" sz="1800" kern="1200" dirty="0"/>
        </a:p>
      </dsp:txBody>
      <dsp:txXfrm>
        <a:off x="2016758" y="4367561"/>
        <a:ext cx="2672083" cy="907269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E36374-2FB8-4D63-91BC-2D32B8ADD89A}">
      <dsp:nvSpPr>
        <dsp:cNvPr id="0" name=""/>
        <dsp:cNvSpPr/>
      </dsp:nvSpPr>
      <dsp:spPr>
        <a:xfrm>
          <a:off x="0" y="0"/>
          <a:ext cx="9751059" cy="457200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lvl="0" algn="ctr" defTabSz="2800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300" kern="1200" smtClean="0"/>
            <a:t>Majorly  Routine work </a:t>
          </a:r>
          <a:endParaRPr lang="en-US" sz="6300" kern="1200"/>
        </a:p>
      </dsp:txBody>
      <dsp:txXfrm>
        <a:off x="0" y="0"/>
        <a:ext cx="9751059" cy="1371600"/>
      </dsp:txXfrm>
    </dsp:sp>
    <dsp:sp modelId="{989D27EE-F9C3-4F8F-BB47-8E12D48CBE3D}">
      <dsp:nvSpPr>
        <dsp:cNvPr id="0" name=""/>
        <dsp:cNvSpPr/>
      </dsp:nvSpPr>
      <dsp:spPr>
        <a:xfrm>
          <a:off x="975105" y="1372465"/>
          <a:ext cx="7800848" cy="52891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53340" rIns="71120" bIns="5334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Website management &amp; update</a:t>
          </a:r>
          <a:endParaRPr lang="en-US" sz="2800" kern="1200"/>
        </a:p>
      </dsp:txBody>
      <dsp:txXfrm>
        <a:off x="990596" y="1387956"/>
        <a:ext cx="7769866" cy="497934"/>
      </dsp:txXfrm>
    </dsp:sp>
    <dsp:sp modelId="{D57DA11B-E2D3-4358-9406-E4BAF401CA61}">
      <dsp:nvSpPr>
        <dsp:cNvPr id="0" name=""/>
        <dsp:cNvSpPr/>
      </dsp:nvSpPr>
      <dsp:spPr>
        <a:xfrm>
          <a:off x="975105" y="1982753"/>
          <a:ext cx="7800848" cy="52891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53340" rIns="71120" bIns="5334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Mail and domain services management</a:t>
          </a:r>
          <a:endParaRPr lang="en-US" sz="2800" kern="1200"/>
        </a:p>
      </dsp:txBody>
      <dsp:txXfrm>
        <a:off x="990596" y="1998244"/>
        <a:ext cx="7769866" cy="497934"/>
      </dsp:txXfrm>
    </dsp:sp>
    <dsp:sp modelId="{AFEB3AB0-C93F-48C8-A69D-D3641E303624}">
      <dsp:nvSpPr>
        <dsp:cNvPr id="0" name=""/>
        <dsp:cNvSpPr/>
      </dsp:nvSpPr>
      <dsp:spPr>
        <a:xfrm>
          <a:off x="975105" y="2593041"/>
          <a:ext cx="7800848" cy="52891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53340" rIns="71120" bIns="5334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LAN administration and support</a:t>
          </a:r>
          <a:endParaRPr lang="en-US" sz="2800" kern="1200"/>
        </a:p>
      </dsp:txBody>
      <dsp:txXfrm>
        <a:off x="990596" y="2608532"/>
        <a:ext cx="7769866" cy="497934"/>
      </dsp:txXfrm>
    </dsp:sp>
    <dsp:sp modelId="{ECE6BD06-FE72-4F92-8E07-EC47C0DACFC7}">
      <dsp:nvSpPr>
        <dsp:cNvPr id="0" name=""/>
        <dsp:cNvSpPr/>
      </dsp:nvSpPr>
      <dsp:spPr>
        <a:xfrm>
          <a:off x="975105" y="3203330"/>
          <a:ext cx="7800848" cy="52891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53340" rIns="71120" bIns="5334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IT equipment maintenance and servicing</a:t>
          </a:r>
          <a:endParaRPr lang="en-US" sz="2800" kern="1200"/>
        </a:p>
      </dsp:txBody>
      <dsp:txXfrm>
        <a:off x="990596" y="3218821"/>
        <a:ext cx="7769866" cy="497934"/>
      </dsp:txXfrm>
    </dsp:sp>
    <dsp:sp modelId="{FBE8DCCA-EE48-40E5-996D-FAFDD370339F}">
      <dsp:nvSpPr>
        <dsp:cNvPr id="0" name=""/>
        <dsp:cNvSpPr/>
      </dsp:nvSpPr>
      <dsp:spPr>
        <a:xfrm>
          <a:off x="975105" y="3813618"/>
          <a:ext cx="7800848" cy="528916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53340" rIns="71120" bIns="5334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Organizational Data backup</a:t>
          </a:r>
          <a:endParaRPr lang="en-US" sz="2800" kern="1200"/>
        </a:p>
      </dsp:txBody>
      <dsp:txXfrm>
        <a:off x="990596" y="3829109"/>
        <a:ext cx="7769866" cy="49793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E36374-2FB8-4D63-91BC-2D32B8ADD89A}">
      <dsp:nvSpPr>
        <dsp:cNvPr id="0" name=""/>
        <dsp:cNvSpPr/>
      </dsp:nvSpPr>
      <dsp:spPr>
        <a:xfrm>
          <a:off x="0" y="0"/>
          <a:ext cx="9751059" cy="4572000"/>
        </a:xfrm>
        <a:prstGeom prst="roundRect">
          <a:avLst>
            <a:gd name="adj" fmla="val 10000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ctr" anchorCtr="0">
          <a:noAutofit/>
        </a:bodyPr>
        <a:lstStyle/>
        <a:p>
          <a:pPr lvl="0" algn="ctr" defTabSz="2800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300" kern="1200" dirty="0" smtClean="0"/>
            <a:t>Key Results </a:t>
          </a:r>
          <a:endParaRPr lang="en-US" sz="6300" kern="1200" dirty="0"/>
        </a:p>
      </dsp:txBody>
      <dsp:txXfrm>
        <a:off x="0" y="0"/>
        <a:ext cx="9751059" cy="1371600"/>
      </dsp:txXfrm>
    </dsp:sp>
    <dsp:sp modelId="{989D27EE-F9C3-4F8F-BB47-8E12D48CBE3D}">
      <dsp:nvSpPr>
        <dsp:cNvPr id="0" name=""/>
        <dsp:cNvSpPr/>
      </dsp:nvSpPr>
      <dsp:spPr>
        <a:xfrm>
          <a:off x="975105" y="1371711"/>
          <a:ext cx="7800848" cy="666043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5199 Unique visitors f0r the Website and 166253 hits </a:t>
          </a:r>
          <a:endParaRPr lang="en-US" sz="2700" kern="1200" dirty="0"/>
        </a:p>
      </dsp:txBody>
      <dsp:txXfrm>
        <a:off x="994613" y="1391219"/>
        <a:ext cx="7761832" cy="627027"/>
      </dsp:txXfrm>
    </dsp:sp>
    <dsp:sp modelId="{D57DA11B-E2D3-4358-9406-E4BAF401CA61}">
      <dsp:nvSpPr>
        <dsp:cNvPr id="0" name=""/>
        <dsp:cNvSpPr/>
      </dsp:nvSpPr>
      <dsp:spPr>
        <a:xfrm>
          <a:off x="975105" y="2140222"/>
          <a:ext cx="7800848" cy="66604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Secured user data. </a:t>
          </a:r>
          <a:endParaRPr lang="en-US" sz="2700" kern="1200" dirty="0"/>
        </a:p>
      </dsp:txBody>
      <dsp:txXfrm>
        <a:off x="994613" y="2159730"/>
        <a:ext cx="7761832" cy="627027"/>
      </dsp:txXfrm>
    </dsp:sp>
    <dsp:sp modelId="{AFEB3AB0-C93F-48C8-A69D-D3641E303624}">
      <dsp:nvSpPr>
        <dsp:cNvPr id="0" name=""/>
        <dsp:cNvSpPr/>
      </dsp:nvSpPr>
      <dsp:spPr>
        <a:xfrm>
          <a:off x="975105" y="2908734"/>
          <a:ext cx="7800848" cy="666043"/>
        </a:xfrm>
        <a:prstGeom prst="roundRect">
          <a:avLst>
            <a:gd name="adj" fmla="val 10000"/>
          </a:avLst>
        </a:prstGeom>
        <a:solidFill>
          <a:srgbClr val="0070C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No machine breakdown.</a:t>
          </a:r>
          <a:endParaRPr lang="en-US" sz="2700" kern="1200" dirty="0"/>
        </a:p>
      </dsp:txBody>
      <dsp:txXfrm>
        <a:off x="994613" y="2928242"/>
        <a:ext cx="7761832" cy="627027"/>
      </dsp:txXfrm>
    </dsp:sp>
    <dsp:sp modelId="{ECE6BD06-FE72-4F92-8E07-EC47C0DACFC7}">
      <dsp:nvSpPr>
        <dsp:cNvPr id="0" name=""/>
        <dsp:cNvSpPr/>
      </dsp:nvSpPr>
      <dsp:spPr>
        <a:xfrm>
          <a:off x="975105" y="3677245"/>
          <a:ext cx="7800848" cy="66604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51435" rIns="68580" bIns="51435" numCol="1" spcCol="1270" anchor="ctr" anchorCtr="0">
          <a:noAutofit/>
        </a:bodyPr>
        <a:lstStyle/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On line recovery of quick books soft ware.</a:t>
          </a:r>
          <a:endParaRPr lang="en-US" sz="2700" kern="1200" dirty="0"/>
        </a:p>
      </dsp:txBody>
      <dsp:txXfrm>
        <a:off x="994613" y="3696753"/>
        <a:ext cx="7761832" cy="627027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17806C-717D-41E4-8B5C-3B41B621D418}">
      <dsp:nvSpPr>
        <dsp:cNvPr id="0" name=""/>
        <dsp:cNvSpPr/>
      </dsp:nvSpPr>
      <dsp:spPr>
        <a:xfrm>
          <a:off x="7645" y="1071"/>
          <a:ext cx="10651358" cy="1577797"/>
        </a:xfrm>
        <a:prstGeom prst="roundRect">
          <a:avLst>
            <a:gd name="adj" fmla="val 10000"/>
          </a:avLst>
        </a:prstGeom>
        <a:solidFill>
          <a:srgbClr val="8064A2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900" b="1" kern="1200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MANAGEMENT </a:t>
          </a:r>
          <a:r>
            <a:rPr lang="en-US" sz="49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AND ADMINISTRATION</a:t>
          </a:r>
          <a:endParaRPr lang="en-US" sz="4900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53857" y="47283"/>
        <a:ext cx="10558934" cy="1485373"/>
      </dsp:txXfrm>
    </dsp:sp>
    <dsp:sp modelId="{8844FDB4-2720-4389-870C-70B7C38DC031}">
      <dsp:nvSpPr>
        <dsp:cNvPr id="0" name=""/>
        <dsp:cNvSpPr/>
      </dsp:nvSpPr>
      <dsp:spPr>
        <a:xfrm>
          <a:off x="7645" y="1763493"/>
          <a:ext cx="10651358" cy="1577797"/>
        </a:xfrm>
        <a:prstGeom prst="roundRect">
          <a:avLst>
            <a:gd name="adj" fmla="val 10000"/>
          </a:avLst>
        </a:prstGeom>
        <a:solidFill>
          <a:srgbClr val="F79646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rPr>
            <a:t>Strategic Outcome 6:</a:t>
          </a:r>
        </a:p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Enhanced credibility and sustainability of the organization by December 2015</a:t>
          </a:r>
          <a:endParaRPr lang="en-US" sz="2700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53857" y="1809705"/>
        <a:ext cx="10558934" cy="1485373"/>
      </dsp:txXfrm>
    </dsp:sp>
    <dsp:sp modelId="{5312C418-A76C-437E-A980-77E716E8D3A3}">
      <dsp:nvSpPr>
        <dsp:cNvPr id="0" name=""/>
        <dsp:cNvSpPr/>
      </dsp:nvSpPr>
      <dsp:spPr>
        <a:xfrm>
          <a:off x="7645" y="3525915"/>
          <a:ext cx="1468747" cy="1577797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1: Two policies adopted and two policies reviewed for improved staff performance </a:t>
          </a:r>
          <a:endParaRPr lang="en-US" sz="12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50663" y="3568933"/>
        <a:ext cx="1382711" cy="1491761"/>
      </dsp:txXfrm>
    </dsp:sp>
    <dsp:sp modelId="{43818ABB-4176-45FF-A4C2-DFB7883D2962}">
      <dsp:nvSpPr>
        <dsp:cNvPr id="0" name=""/>
        <dsp:cNvSpPr/>
      </dsp:nvSpPr>
      <dsp:spPr>
        <a:xfrm>
          <a:off x="1538080" y="3525915"/>
          <a:ext cx="1468747" cy="1577797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2: Twelve Governance meetings held for improved oversight function for organization programs </a:t>
          </a:r>
          <a:endParaRPr lang="en-US" sz="12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1581098" y="3568933"/>
        <a:ext cx="1382711" cy="1491761"/>
      </dsp:txXfrm>
    </dsp:sp>
    <dsp:sp modelId="{7862C159-DC17-4551-8065-37D6C9112E6A}">
      <dsp:nvSpPr>
        <dsp:cNvPr id="0" name=""/>
        <dsp:cNvSpPr/>
      </dsp:nvSpPr>
      <dsp:spPr>
        <a:xfrm>
          <a:off x="3068516" y="3525915"/>
          <a:ext cx="1468747" cy="1577797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3:  Program Review meetings organized for planning and tracking progress of organizational work </a:t>
          </a:r>
          <a:endParaRPr lang="en-US" sz="12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3111534" y="3568933"/>
        <a:ext cx="1382711" cy="1491761"/>
      </dsp:txXfrm>
    </dsp:sp>
    <dsp:sp modelId="{386D6FF3-3EC1-483E-9C83-D9E6B77E4F76}">
      <dsp:nvSpPr>
        <dsp:cNvPr id="0" name=""/>
        <dsp:cNvSpPr/>
      </dsp:nvSpPr>
      <dsp:spPr>
        <a:xfrm>
          <a:off x="4598951" y="3525915"/>
          <a:ext cx="1468747" cy="1577797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4:  Financial and narrative reports produced for enhanced transparency and accountability</a:t>
          </a:r>
          <a:endParaRPr lang="en-US" sz="12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641969" y="3568933"/>
        <a:ext cx="1382711" cy="1491761"/>
      </dsp:txXfrm>
    </dsp:sp>
    <dsp:sp modelId="{3BD10145-8F23-4637-8F11-7D0D1F259F4E}">
      <dsp:nvSpPr>
        <dsp:cNvPr id="0" name=""/>
        <dsp:cNvSpPr/>
      </dsp:nvSpPr>
      <dsp:spPr>
        <a:xfrm>
          <a:off x="6129386" y="3525915"/>
          <a:ext cx="1468747" cy="1577797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5:  Enhanced efficiency and effective organizational capacity to implement activities</a:t>
          </a:r>
          <a:endParaRPr lang="en-US" sz="12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6172404" y="3568933"/>
        <a:ext cx="1382711" cy="1491761"/>
      </dsp:txXfrm>
    </dsp:sp>
    <dsp:sp modelId="{4CCCAAF7-13D2-4287-BD57-10999D54BCF5}">
      <dsp:nvSpPr>
        <dsp:cNvPr id="0" name=""/>
        <dsp:cNvSpPr/>
      </dsp:nvSpPr>
      <dsp:spPr>
        <a:xfrm>
          <a:off x="7659821" y="3525915"/>
          <a:ext cx="1468747" cy="1577797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6: Five proposals developed and approved for enhanced sustainability</a:t>
          </a:r>
          <a:endParaRPr lang="en-US" sz="12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7702839" y="3568933"/>
        <a:ext cx="1382711" cy="1491761"/>
      </dsp:txXfrm>
    </dsp:sp>
    <dsp:sp modelId="{087F3D55-25F4-4271-9C72-0999EBA08D9C}">
      <dsp:nvSpPr>
        <dsp:cNvPr id="0" name=""/>
        <dsp:cNvSpPr/>
      </dsp:nvSpPr>
      <dsp:spPr>
        <a:xfrm>
          <a:off x="9190256" y="3525915"/>
          <a:ext cx="1468747" cy="1577797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Output 7: 53 staff motivated and their welfare improved for effective performance </a:t>
          </a:r>
          <a:endParaRPr lang="en-US" sz="1200" kern="120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9233274" y="3568933"/>
        <a:ext cx="1382711" cy="1491761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776BF8-4D27-443D-890A-4B9F41BAAA56}">
      <dsp:nvSpPr>
        <dsp:cNvPr id="0" name=""/>
        <dsp:cNvSpPr/>
      </dsp:nvSpPr>
      <dsp:spPr>
        <a:xfrm>
          <a:off x="0" y="0"/>
          <a:ext cx="9751059" cy="4572000"/>
        </a:xfrm>
        <a:prstGeom prst="roundRect">
          <a:avLst>
            <a:gd name="adj" fmla="val 85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3548380" numCol="1" spcCol="1270" anchor="t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smtClean="0"/>
            <a:t>Finalized policies for board approval</a:t>
          </a:r>
          <a:endParaRPr lang="en-US" sz="3000" kern="1200"/>
        </a:p>
      </dsp:txBody>
      <dsp:txXfrm>
        <a:off x="113823" y="113823"/>
        <a:ext cx="9523413" cy="4344354"/>
      </dsp:txXfrm>
    </dsp:sp>
    <dsp:sp modelId="{22CA78E2-3427-429A-AE59-53108939C12C}">
      <dsp:nvSpPr>
        <dsp:cNvPr id="0" name=""/>
        <dsp:cNvSpPr/>
      </dsp:nvSpPr>
      <dsp:spPr>
        <a:xfrm>
          <a:off x="243776" y="1371604"/>
          <a:ext cx="9263507" cy="2743190"/>
        </a:xfrm>
        <a:prstGeom prst="roundRect">
          <a:avLst>
            <a:gd name="adj" fmla="val 10500"/>
          </a:avLst>
        </a:prstGeom>
        <a:solidFill>
          <a:schemeClr val="accent5">
            <a:hueOff val="-14899329"/>
            <a:satOff val="5833"/>
            <a:lumOff val="-2942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2032254" numCol="1" spcCol="1270" anchor="t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Respond to all Donor queries  and Reporting</a:t>
          </a:r>
          <a:endParaRPr lang="en-US" sz="3000" kern="1200" dirty="0"/>
        </a:p>
      </dsp:txBody>
      <dsp:txXfrm>
        <a:off x="328139" y="1455967"/>
        <a:ext cx="9094781" cy="257446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28AEA1-4DC7-48CF-A4B1-180F63EB8C69}">
      <dsp:nvSpPr>
        <dsp:cNvPr id="0" name=""/>
        <dsp:cNvSpPr/>
      </dsp:nvSpPr>
      <dsp:spPr>
        <a:xfrm>
          <a:off x="1186029" y="2023"/>
          <a:ext cx="3513809" cy="210828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kern="1200" dirty="0" smtClean="0"/>
            <a:t>Election related activities ( party primaries  delegates meeting) and nominations. </a:t>
          </a:r>
        </a:p>
        <a:p>
          <a:pPr lvl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/>
        </a:p>
      </dsp:txBody>
      <dsp:txXfrm>
        <a:off x="1186029" y="2023"/>
        <a:ext cx="3513809" cy="2108285"/>
      </dsp:txXfrm>
    </dsp:sp>
    <dsp:sp modelId="{DECB9400-4107-478A-B852-01951A2A66DB}">
      <dsp:nvSpPr>
        <dsp:cNvPr id="0" name=""/>
        <dsp:cNvSpPr/>
      </dsp:nvSpPr>
      <dsp:spPr>
        <a:xfrm>
          <a:off x="5051220" y="2023"/>
          <a:ext cx="3513809" cy="2108285"/>
        </a:xfrm>
        <a:prstGeom prst="rect">
          <a:avLst/>
        </a:prstGeom>
        <a:solidFill>
          <a:schemeClr val="accent5">
            <a:hueOff val="-7449664"/>
            <a:satOff val="2916"/>
            <a:lumOff val="-1471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400" kern="1200" dirty="0" smtClean="0"/>
            <a:t>Limited resources and delay </a:t>
          </a:r>
          <a:r>
            <a:rPr lang="en-US" sz="2400" kern="1200" dirty="0" smtClean="0"/>
            <a:t>in release </a:t>
          </a:r>
          <a:r>
            <a:rPr lang="en-US" sz="2400" kern="1200" dirty="0" smtClean="0"/>
            <a:t>these funds </a:t>
          </a:r>
        </a:p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/>
        </a:p>
      </dsp:txBody>
      <dsp:txXfrm>
        <a:off x="5051220" y="2023"/>
        <a:ext cx="3513809" cy="2108285"/>
      </dsp:txXfrm>
    </dsp:sp>
    <dsp:sp modelId="{F8648FFD-0DCA-4D64-8FCD-94AED83FFB38}">
      <dsp:nvSpPr>
        <dsp:cNvPr id="0" name=""/>
        <dsp:cNvSpPr/>
      </dsp:nvSpPr>
      <dsp:spPr>
        <a:xfrm>
          <a:off x="3118625" y="2461690"/>
          <a:ext cx="3513809" cy="2108285"/>
        </a:xfrm>
        <a:prstGeom prst="rect">
          <a:avLst/>
        </a:prstGeom>
        <a:solidFill>
          <a:schemeClr val="accent5">
            <a:hueOff val="-14899329"/>
            <a:satOff val="5833"/>
            <a:lumOff val="-2942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Mobile Money Funds transfer system trials </a:t>
          </a:r>
          <a:endParaRPr lang="en-US" sz="2400" kern="1200" dirty="0"/>
        </a:p>
      </dsp:txBody>
      <dsp:txXfrm>
        <a:off x="3118625" y="2461690"/>
        <a:ext cx="3513809" cy="21082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4C7916-8B35-4B66-A6A8-ECA651A32561}">
      <dsp:nvSpPr>
        <dsp:cNvPr id="0" name=""/>
        <dsp:cNvSpPr/>
      </dsp:nvSpPr>
      <dsp:spPr>
        <a:xfrm>
          <a:off x="4189412" y="1600199"/>
          <a:ext cx="1371600" cy="13716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Strategic Programs </a:t>
          </a:r>
          <a:endParaRPr lang="en-US" sz="2100" kern="1200" dirty="0"/>
        </a:p>
      </dsp:txBody>
      <dsp:txXfrm>
        <a:off x="4256368" y="1667155"/>
        <a:ext cx="1237688" cy="1237688"/>
      </dsp:txXfrm>
    </dsp:sp>
    <dsp:sp modelId="{3343B444-5D12-4C2D-9359-7775A5E539AE}">
      <dsp:nvSpPr>
        <dsp:cNvPr id="0" name=""/>
        <dsp:cNvSpPr/>
      </dsp:nvSpPr>
      <dsp:spPr>
        <a:xfrm rot="16200000">
          <a:off x="4534794" y="1259782"/>
          <a:ext cx="68083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0835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FE5CD3-2579-4D37-A374-875925F0C98B}">
      <dsp:nvSpPr>
        <dsp:cNvPr id="0" name=""/>
        <dsp:cNvSpPr/>
      </dsp:nvSpPr>
      <dsp:spPr>
        <a:xfrm>
          <a:off x="4415726" y="392"/>
          <a:ext cx="918972" cy="918972"/>
        </a:xfrm>
        <a:prstGeom prst="roundRect">
          <a:avLst/>
        </a:prstGeom>
        <a:solidFill>
          <a:schemeClr val="accent4">
            <a:hueOff val="3370549"/>
            <a:satOff val="-6411"/>
            <a:lumOff val="-3072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GEPP</a:t>
          </a:r>
          <a:endParaRPr lang="en-US" sz="2300" kern="1200" dirty="0"/>
        </a:p>
      </dsp:txBody>
      <dsp:txXfrm>
        <a:off x="4460587" y="45253"/>
        <a:ext cx="829250" cy="829250"/>
      </dsp:txXfrm>
    </dsp:sp>
    <dsp:sp modelId="{0BF09E50-BFE3-4139-AFD2-B77BBFA1CAAA}">
      <dsp:nvSpPr>
        <dsp:cNvPr id="0" name=""/>
        <dsp:cNvSpPr/>
      </dsp:nvSpPr>
      <dsp:spPr>
        <a:xfrm rot="19800000">
          <a:off x="5527273" y="1764138"/>
          <a:ext cx="50365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03658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168778-6CF1-4E93-8796-7140C086CBAE}">
      <dsp:nvSpPr>
        <dsp:cNvPr id="0" name=""/>
        <dsp:cNvSpPr/>
      </dsp:nvSpPr>
      <dsp:spPr>
        <a:xfrm>
          <a:off x="5997193" y="913453"/>
          <a:ext cx="918972" cy="918972"/>
        </a:xfrm>
        <a:prstGeom prst="roundRect">
          <a:avLst/>
        </a:prstGeom>
        <a:solidFill>
          <a:schemeClr val="accent4">
            <a:hueOff val="6741097"/>
            <a:satOff val="-12821"/>
            <a:lumOff val="-6143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63500" rIns="63500" bIns="635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WLP</a:t>
          </a:r>
          <a:endParaRPr lang="en-US" sz="2500" kern="1200" dirty="0"/>
        </a:p>
      </dsp:txBody>
      <dsp:txXfrm>
        <a:off x="6042054" y="958314"/>
        <a:ext cx="829250" cy="829250"/>
      </dsp:txXfrm>
    </dsp:sp>
    <dsp:sp modelId="{11E73044-6D94-4309-B61C-0BA797CECCAB}">
      <dsp:nvSpPr>
        <dsp:cNvPr id="0" name=""/>
        <dsp:cNvSpPr/>
      </dsp:nvSpPr>
      <dsp:spPr>
        <a:xfrm rot="1800000">
          <a:off x="5527273" y="2807861"/>
          <a:ext cx="50365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03658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C5B554-04A9-4E03-A90A-2C5CAEAE2371}">
      <dsp:nvSpPr>
        <dsp:cNvPr id="0" name=""/>
        <dsp:cNvSpPr/>
      </dsp:nvSpPr>
      <dsp:spPr>
        <a:xfrm>
          <a:off x="5997193" y="2739574"/>
          <a:ext cx="918972" cy="918972"/>
        </a:xfrm>
        <a:prstGeom prst="roundRect">
          <a:avLst/>
        </a:prstGeom>
        <a:solidFill>
          <a:schemeClr val="accent4">
            <a:hueOff val="10111646"/>
            <a:satOff val="-19232"/>
            <a:lumOff val="-921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Comm. Unit</a:t>
          </a:r>
          <a:endParaRPr lang="en-US" sz="1800" kern="1200" dirty="0"/>
        </a:p>
      </dsp:txBody>
      <dsp:txXfrm>
        <a:off x="6042054" y="2784435"/>
        <a:ext cx="829250" cy="829250"/>
      </dsp:txXfrm>
    </dsp:sp>
    <dsp:sp modelId="{ECC1BD51-00E9-4B0E-86E7-1A1C867F0D20}">
      <dsp:nvSpPr>
        <dsp:cNvPr id="0" name=""/>
        <dsp:cNvSpPr/>
      </dsp:nvSpPr>
      <dsp:spPr>
        <a:xfrm rot="5400000">
          <a:off x="4534794" y="3312217"/>
          <a:ext cx="68083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0835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154E59-2683-4FC3-AEB1-A747A0A68879}">
      <dsp:nvSpPr>
        <dsp:cNvPr id="0" name=""/>
        <dsp:cNvSpPr/>
      </dsp:nvSpPr>
      <dsp:spPr>
        <a:xfrm>
          <a:off x="4415726" y="3652635"/>
          <a:ext cx="918972" cy="918972"/>
        </a:xfrm>
        <a:prstGeom prst="roundRect">
          <a:avLst/>
        </a:prstGeom>
        <a:solidFill>
          <a:schemeClr val="accent4">
            <a:hueOff val="13482195"/>
            <a:satOff val="-25642"/>
            <a:lumOff val="-12287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IT </a:t>
          </a:r>
          <a:endParaRPr lang="en-US" sz="3600" kern="1200" dirty="0"/>
        </a:p>
      </dsp:txBody>
      <dsp:txXfrm>
        <a:off x="4460587" y="3697496"/>
        <a:ext cx="829250" cy="829250"/>
      </dsp:txXfrm>
    </dsp:sp>
    <dsp:sp modelId="{48B94A65-5318-4285-92E1-7E9AFFC2998D}">
      <dsp:nvSpPr>
        <dsp:cNvPr id="0" name=""/>
        <dsp:cNvSpPr/>
      </dsp:nvSpPr>
      <dsp:spPr>
        <a:xfrm rot="9000000">
          <a:off x="3719492" y="2807861"/>
          <a:ext cx="50365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03658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A1659C-BF00-4529-AA83-0C8A14437900}">
      <dsp:nvSpPr>
        <dsp:cNvPr id="0" name=""/>
        <dsp:cNvSpPr/>
      </dsp:nvSpPr>
      <dsp:spPr>
        <a:xfrm>
          <a:off x="2834259" y="2739574"/>
          <a:ext cx="918972" cy="918972"/>
        </a:xfrm>
        <a:prstGeom prst="roundRect">
          <a:avLst/>
        </a:prstGeom>
        <a:solidFill>
          <a:schemeClr val="accent4">
            <a:hueOff val="16852744"/>
            <a:satOff val="-32053"/>
            <a:lumOff val="-15358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Resource Center</a:t>
          </a:r>
          <a:endParaRPr lang="en-US" sz="1500" kern="1200" dirty="0"/>
        </a:p>
      </dsp:txBody>
      <dsp:txXfrm>
        <a:off x="2879120" y="2784435"/>
        <a:ext cx="829250" cy="829250"/>
      </dsp:txXfrm>
    </dsp:sp>
    <dsp:sp modelId="{FA5F8436-1077-4A67-883D-310DF7C63FB3}">
      <dsp:nvSpPr>
        <dsp:cNvPr id="0" name=""/>
        <dsp:cNvSpPr/>
      </dsp:nvSpPr>
      <dsp:spPr>
        <a:xfrm rot="12600000">
          <a:off x="3719492" y="1764138"/>
          <a:ext cx="50365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03658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C7E9DB-D9FB-4856-960F-F615E48954CA}">
      <dsp:nvSpPr>
        <dsp:cNvPr id="0" name=""/>
        <dsp:cNvSpPr/>
      </dsp:nvSpPr>
      <dsp:spPr>
        <a:xfrm>
          <a:off x="2834259" y="913453"/>
          <a:ext cx="918972" cy="918972"/>
        </a:xfrm>
        <a:prstGeom prst="roundRect">
          <a:avLst/>
        </a:prstGeom>
        <a:solidFill>
          <a:schemeClr val="accent4">
            <a:hueOff val="20223292"/>
            <a:satOff val="-38463"/>
            <a:lumOff val="-1843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63500" rIns="63500" bIns="635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MAP</a:t>
          </a:r>
          <a:endParaRPr lang="en-US" sz="2500" kern="1200" dirty="0"/>
        </a:p>
      </dsp:txBody>
      <dsp:txXfrm>
        <a:off x="2879120" y="958314"/>
        <a:ext cx="829250" cy="82925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D31947-6B3E-4880-A86C-C4335D823A58}">
      <dsp:nvSpPr>
        <dsp:cNvPr id="0" name=""/>
        <dsp:cNvSpPr/>
      </dsp:nvSpPr>
      <dsp:spPr>
        <a:xfrm>
          <a:off x="0" y="0"/>
          <a:ext cx="9750425" cy="457200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latin typeface="Calibri"/>
              <a:ea typeface="+mn-ea"/>
              <a:cs typeface="+mn-cs"/>
            </a:rPr>
            <a:t>Strategic Objective 1: Strengthened capacity of citizens to influence planning and budget processes at national and local levels for improved gender responsiveness by 2016</a:t>
          </a:r>
          <a:endParaRPr lang="en-US" sz="2800" kern="1200" dirty="0">
            <a:latin typeface="Calibri"/>
            <a:ea typeface="+mn-ea"/>
            <a:cs typeface="+mn-cs"/>
          </a:endParaRPr>
        </a:p>
      </dsp:txBody>
      <dsp:txXfrm>
        <a:off x="0" y="0"/>
        <a:ext cx="9750425" cy="2468880"/>
      </dsp:txXfrm>
    </dsp:sp>
    <dsp:sp modelId="{6B824D1B-D31E-447B-B06A-CE8C3CA22F54}">
      <dsp:nvSpPr>
        <dsp:cNvPr id="0" name=""/>
        <dsp:cNvSpPr/>
      </dsp:nvSpPr>
      <dsp:spPr>
        <a:xfrm>
          <a:off x="1190" y="2377439"/>
          <a:ext cx="1949608" cy="210312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kern="1200" dirty="0" smtClean="0">
              <a:latin typeface="Calibri"/>
              <a:ea typeface="+mn-ea"/>
              <a:cs typeface="+mn-cs"/>
            </a:rPr>
            <a:t>Output 1.1 </a:t>
          </a:r>
          <a:r>
            <a:rPr lang="en-US" sz="1600" b="0" kern="1200" smtClean="0">
              <a:latin typeface="Calibri"/>
              <a:ea typeface="+mn-ea"/>
              <a:cs typeface="+mn-cs"/>
            </a:rPr>
            <a:t>: 280 </a:t>
          </a:r>
          <a:r>
            <a:rPr lang="en-US" sz="1600" b="0" kern="1200" dirty="0" smtClean="0">
              <a:latin typeface="Calibri"/>
              <a:ea typeface="+mn-ea"/>
              <a:cs typeface="+mn-cs"/>
            </a:rPr>
            <a:t>VBC members capacities enhanced in Budget monitoring and service delivery tracking in 10 districts by 2016</a:t>
          </a:r>
          <a:endParaRPr lang="en-US" sz="1600" b="0" kern="1200" dirty="0">
            <a:latin typeface="Calibri"/>
            <a:ea typeface="+mn-ea"/>
            <a:cs typeface="+mn-cs"/>
          </a:endParaRPr>
        </a:p>
      </dsp:txBody>
      <dsp:txXfrm>
        <a:off x="1190" y="2377439"/>
        <a:ext cx="1949608" cy="2103120"/>
      </dsp:txXfrm>
    </dsp:sp>
    <dsp:sp modelId="{58579374-AC92-497E-B691-E5AAF6E9EEFF}">
      <dsp:nvSpPr>
        <dsp:cNvPr id="0" name=""/>
        <dsp:cNvSpPr/>
      </dsp:nvSpPr>
      <dsp:spPr>
        <a:xfrm>
          <a:off x="1950799" y="2377439"/>
          <a:ext cx="1949608" cy="2103120"/>
        </a:xfrm>
        <a:prstGeom prst="rect">
          <a:avLst/>
        </a:prstGeom>
        <a:solidFill>
          <a:schemeClr val="accent4">
            <a:tint val="40000"/>
            <a:alpha val="90000"/>
            <a:hueOff val="5254659"/>
            <a:satOff val="-17584"/>
            <a:lumOff val="-1657"/>
            <a:alphaOff val="0"/>
          </a:schemeClr>
        </a:solidFill>
        <a:ln w="10795" cap="flat" cmpd="sng" algn="ctr">
          <a:solidFill>
            <a:schemeClr val="accent4">
              <a:tint val="40000"/>
              <a:alpha val="90000"/>
              <a:hueOff val="5254659"/>
              <a:satOff val="-17584"/>
              <a:lumOff val="-16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kern="1200" dirty="0" smtClean="0">
              <a:latin typeface="Calibri"/>
              <a:ea typeface="+mn-ea"/>
              <a:cs typeface="+mn-cs"/>
            </a:rPr>
            <a:t>Output 1.2: At least 92 Members of Parliament, District Councilors, Technocrats and CSOs capacities enhanced in gender responsive budgeting by 2016</a:t>
          </a:r>
          <a:endParaRPr lang="en-US" sz="1600" b="0" kern="1200" dirty="0">
            <a:latin typeface="Calibri"/>
            <a:ea typeface="+mn-ea"/>
            <a:cs typeface="+mn-cs"/>
          </a:endParaRPr>
        </a:p>
      </dsp:txBody>
      <dsp:txXfrm>
        <a:off x="1950799" y="2377439"/>
        <a:ext cx="1949608" cy="2103120"/>
      </dsp:txXfrm>
    </dsp:sp>
    <dsp:sp modelId="{080C98F5-13E8-4A19-B71C-C15EF4984C97}">
      <dsp:nvSpPr>
        <dsp:cNvPr id="0" name=""/>
        <dsp:cNvSpPr/>
      </dsp:nvSpPr>
      <dsp:spPr>
        <a:xfrm>
          <a:off x="3900408" y="2377439"/>
          <a:ext cx="1949608" cy="2103120"/>
        </a:xfrm>
        <a:prstGeom prst="rect">
          <a:avLst/>
        </a:prstGeom>
        <a:solidFill>
          <a:schemeClr val="accent4">
            <a:tint val="40000"/>
            <a:alpha val="90000"/>
            <a:hueOff val="10509317"/>
            <a:satOff val="-35168"/>
            <a:lumOff val="-3313"/>
            <a:alphaOff val="0"/>
          </a:schemeClr>
        </a:solidFill>
        <a:ln w="10795" cap="flat" cmpd="sng" algn="ctr">
          <a:solidFill>
            <a:schemeClr val="accent4">
              <a:tint val="40000"/>
              <a:alpha val="90000"/>
              <a:hueOff val="10509317"/>
              <a:satOff val="-35168"/>
              <a:lumOff val="-331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kern="1200" smtClean="0">
              <a:latin typeface="Calibri"/>
              <a:ea typeface="+mn-ea"/>
              <a:cs typeface="+mn-cs"/>
            </a:rPr>
            <a:t>Output 1.3 Credible GRB information and Knowledge products generated and disseminated to stakeholders by 2016</a:t>
          </a:r>
          <a:endParaRPr lang="en-US" sz="1600" b="0" kern="1200">
            <a:latin typeface="Calibri"/>
            <a:ea typeface="+mn-ea"/>
            <a:cs typeface="+mn-cs"/>
          </a:endParaRPr>
        </a:p>
      </dsp:txBody>
      <dsp:txXfrm>
        <a:off x="3900408" y="2377439"/>
        <a:ext cx="1949608" cy="2103120"/>
      </dsp:txXfrm>
    </dsp:sp>
    <dsp:sp modelId="{B053CC12-B91C-4F56-83AD-F5C8C73DC5C9}">
      <dsp:nvSpPr>
        <dsp:cNvPr id="0" name=""/>
        <dsp:cNvSpPr/>
      </dsp:nvSpPr>
      <dsp:spPr>
        <a:xfrm>
          <a:off x="5850016" y="2377439"/>
          <a:ext cx="1949608" cy="2103120"/>
        </a:xfrm>
        <a:prstGeom prst="rect">
          <a:avLst/>
        </a:prstGeom>
        <a:solidFill>
          <a:schemeClr val="accent4">
            <a:tint val="40000"/>
            <a:alpha val="90000"/>
            <a:hueOff val="15763976"/>
            <a:satOff val="-52751"/>
            <a:lumOff val="-4970"/>
            <a:alphaOff val="0"/>
          </a:schemeClr>
        </a:solidFill>
        <a:ln w="10795" cap="flat" cmpd="sng" algn="ctr">
          <a:solidFill>
            <a:schemeClr val="accent4">
              <a:tint val="40000"/>
              <a:alpha val="90000"/>
              <a:hueOff val="15763976"/>
              <a:satOff val="-52751"/>
              <a:lumOff val="-497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kern="1200" dirty="0" smtClean="0">
              <a:latin typeface="Calibri"/>
              <a:ea typeface="+mn-ea"/>
              <a:cs typeface="+mn-cs"/>
            </a:rPr>
            <a:t>Output 1.4  Space provided for Citizens  to influence planning and budgeting processes at national level and in 14 districts </a:t>
          </a:r>
          <a:endParaRPr lang="en-US" sz="1600" b="0" kern="1200" dirty="0">
            <a:latin typeface="Calibri"/>
            <a:ea typeface="+mn-ea"/>
            <a:cs typeface="+mn-cs"/>
          </a:endParaRPr>
        </a:p>
      </dsp:txBody>
      <dsp:txXfrm>
        <a:off x="5850016" y="2377439"/>
        <a:ext cx="1949608" cy="2103120"/>
      </dsp:txXfrm>
    </dsp:sp>
    <dsp:sp modelId="{F4A5FA20-6D1A-42A2-B3D3-CDC09AEC68D3}">
      <dsp:nvSpPr>
        <dsp:cNvPr id="0" name=""/>
        <dsp:cNvSpPr/>
      </dsp:nvSpPr>
      <dsp:spPr>
        <a:xfrm>
          <a:off x="7799625" y="2377439"/>
          <a:ext cx="1949608" cy="2103120"/>
        </a:xfrm>
        <a:prstGeom prst="rect">
          <a:avLst/>
        </a:prstGeom>
        <a:solidFill>
          <a:schemeClr val="accent4">
            <a:tint val="40000"/>
            <a:alpha val="90000"/>
            <a:hueOff val="21018635"/>
            <a:satOff val="-70335"/>
            <a:lumOff val="-6626"/>
            <a:alphaOff val="0"/>
          </a:schemeClr>
        </a:solidFill>
        <a:ln w="10795" cap="flat" cmpd="sng" algn="ctr">
          <a:solidFill>
            <a:schemeClr val="accent4">
              <a:tint val="40000"/>
              <a:alpha val="90000"/>
              <a:hueOff val="21018635"/>
              <a:satOff val="-70335"/>
              <a:lumOff val="-66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113792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kern="1200" dirty="0" smtClean="0">
              <a:latin typeface="Calibri"/>
              <a:ea typeface="+mn-ea"/>
              <a:cs typeface="+mn-cs"/>
            </a:rPr>
            <a:t>Output 1.5  Increased visibility and importance of engendering national and Local government Budget amongst stakeholders by 2016</a:t>
          </a:r>
          <a:endParaRPr lang="en-US" sz="1600" b="0" kern="1200" dirty="0">
            <a:latin typeface="Calibri"/>
            <a:ea typeface="+mn-ea"/>
            <a:cs typeface="+mn-cs"/>
          </a:endParaRPr>
        </a:p>
      </dsp:txBody>
      <dsp:txXfrm>
        <a:off x="7799625" y="2377439"/>
        <a:ext cx="1949608" cy="21031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00BC14-66CC-4105-95B7-52894E9ED496}">
      <dsp:nvSpPr>
        <dsp:cNvPr id="0" name=""/>
        <dsp:cNvSpPr/>
      </dsp:nvSpPr>
      <dsp:spPr>
        <a:xfrm>
          <a:off x="3351" y="706"/>
          <a:ext cx="4494336" cy="215651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Framework for the GRB Centre developed and agreed upon.</a:t>
          </a:r>
          <a:endParaRPr lang="en-US" sz="3300" kern="1200" dirty="0"/>
        </a:p>
      </dsp:txBody>
      <dsp:txXfrm>
        <a:off x="66513" y="63868"/>
        <a:ext cx="4368012" cy="2030195"/>
      </dsp:txXfrm>
    </dsp:sp>
    <dsp:sp modelId="{E9BB3755-3F3E-44F9-8904-6E4A2C41B347}">
      <dsp:nvSpPr>
        <dsp:cNvPr id="0" name=""/>
        <dsp:cNvSpPr/>
      </dsp:nvSpPr>
      <dsp:spPr>
        <a:xfrm>
          <a:off x="2741616" y="2362198"/>
          <a:ext cx="4494336" cy="215651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Modules for the GRB </a:t>
          </a:r>
          <a:r>
            <a:rPr lang="en-US" sz="3300" kern="1200" dirty="0" err="1" smtClean="0"/>
            <a:t>centre</a:t>
          </a:r>
          <a:r>
            <a:rPr lang="en-US" sz="3300" kern="1200" dirty="0" smtClean="0"/>
            <a:t> developed </a:t>
          </a:r>
          <a:endParaRPr lang="en-US" sz="3300" kern="1200" dirty="0"/>
        </a:p>
      </dsp:txBody>
      <dsp:txXfrm>
        <a:off x="2804778" y="2425360"/>
        <a:ext cx="4368012" cy="2030195"/>
      </dsp:txXfrm>
    </dsp:sp>
    <dsp:sp modelId="{070071A4-4798-47A6-8C86-89791077CF4B}">
      <dsp:nvSpPr>
        <dsp:cNvPr id="0" name=""/>
        <dsp:cNvSpPr/>
      </dsp:nvSpPr>
      <dsp:spPr>
        <a:xfrm>
          <a:off x="5252736" y="706"/>
          <a:ext cx="4494336" cy="215651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GRB </a:t>
          </a:r>
          <a:r>
            <a:rPr lang="en-US" sz="3300" kern="1200" dirty="0" err="1" smtClean="0"/>
            <a:t>centre</a:t>
          </a:r>
          <a:r>
            <a:rPr lang="en-US" sz="3300" kern="1200" dirty="0" smtClean="0"/>
            <a:t> developed highlighting modules</a:t>
          </a:r>
          <a:endParaRPr lang="en-US" sz="3300" kern="1200" dirty="0"/>
        </a:p>
      </dsp:txBody>
      <dsp:txXfrm>
        <a:off x="5315898" y="63868"/>
        <a:ext cx="4368012" cy="20301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1C667C-24BD-4187-8992-DE3B144D00C8}">
      <dsp:nvSpPr>
        <dsp:cNvPr id="0" name=""/>
        <dsp:cNvSpPr/>
      </dsp:nvSpPr>
      <dsp:spPr>
        <a:xfrm>
          <a:off x="0" y="149611"/>
          <a:ext cx="10861573" cy="1347487"/>
        </a:xfrm>
        <a:prstGeom prst="roundRect">
          <a:avLst>
            <a:gd name="adj" fmla="val 1000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WLP</a:t>
          </a:r>
        </a:p>
      </dsp:txBody>
      <dsp:txXfrm>
        <a:off x="39467" y="189078"/>
        <a:ext cx="10782639" cy="1268553"/>
      </dsp:txXfrm>
    </dsp:sp>
    <dsp:sp modelId="{319D86A7-22A9-44C4-8644-6A6F52566EA9}">
      <dsp:nvSpPr>
        <dsp:cNvPr id="0" name=""/>
        <dsp:cNvSpPr/>
      </dsp:nvSpPr>
      <dsp:spPr>
        <a:xfrm>
          <a:off x="0" y="2816247"/>
          <a:ext cx="1347487" cy="1347487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376C37-DB72-4C07-A741-576838993DB7}">
      <dsp:nvSpPr>
        <dsp:cNvPr id="0" name=""/>
        <dsp:cNvSpPr/>
      </dsp:nvSpPr>
      <dsp:spPr>
        <a:xfrm>
          <a:off x="1428336" y="1739646"/>
          <a:ext cx="9433237" cy="3500690"/>
        </a:xfrm>
        <a:prstGeom prst="roundRect">
          <a:avLst>
            <a:gd name="adj" fmla="val 16670"/>
          </a:avLst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0040" tIns="320040" rIns="320040" bIns="32004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Strategic </a:t>
          </a:r>
          <a:r>
            <a:rPr lang="en-US" sz="4500" b="1" kern="1200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outcome </a:t>
          </a:r>
          <a:r>
            <a:rPr lang="en-US" sz="4500" b="0" kern="1200" dirty="0" smtClean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:Increased </a:t>
          </a:r>
          <a:r>
            <a:rPr lang="en-US" sz="4500" b="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effective women's participation in decision making processes at national and local  level by 2016</a:t>
          </a:r>
        </a:p>
      </dsp:txBody>
      <dsp:txXfrm>
        <a:off x="1599256" y="1910566"/>
        <a:ext cx="9091397" cy="315885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pPr/>
              <a:t>7/22/2024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pPr/>
              <a:t>7/22/2024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pPr/>
              <a:t>7/22/2024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3887510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pPr/>
              <a:t>7/22/2024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2640825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pPr/>
              <a:t>7/22/2024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81644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pPr/>
              <a:t>7/22/2024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3435150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pPr/>
              <a:t>7/22/2024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435693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pPr/>
              <a:t>7/22/2024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297796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2" y="1596571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96571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pPr/>
              <a:t>7/22/2024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487039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pPr/>
              <a:t>7/22/2024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96903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pPr/>
              <a:t>7/22/2024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2225395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/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pPr/>
              <a:t>7/22/2024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3483960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/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pPr/>
              <a:t>7/22/2024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442985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7/22/2024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diagramLayout" Target="../diagrams/layout11.xml"/><Relationship Id="rId7" Type="http://schemas.openxmlformats.org/officeDocument/2006/relationships/image" Target="../media/image9.jpe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microsoft.com/office/2007/relationships/diagramDrawing" Target="../diagrams/drawing20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413" y="-3544"/>
            <a:ext cx="10133332" cy="1905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5300" dirty="0" smtClean="0"/>
              <a:t>VACSI </a:t>
            </a:r>
            <a:r>
              <a:rPr lang="en-US" sz="5300" dirty="0" smtClean="0"/>
              <a:t>Progress Report</a:t>
            </a:r>
            <a:r>
              <a:rPr lang="en-US" dirty="0" smtClean="0"/>
              <a:t>  </a:t>
            </a:r>
            <a:br>
              <a:rPr lang="en-US" dirty="0" smtClean="0"/>
            </a:br>
            <a:r>
              <a:rPr lang="en-US" b="1" dirty="0" smtClean="0"/>
              <a:t>July-September </a:t>
            </a:r>
            <a:r>
              <a:rPr lang="en-US" b="1" dirty="0" smtClean="0"/>
              <a:t>2023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 smtClean="0"/>
              <a:t>NAKURU KENYA</a:t>
            </a:r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36611" y="2170934"/>
            <a:ext cx="5412425" cy="46191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92399" y="2170934"/>
            <a:ext cx="5487953" cy="4376153"/>
          </a:xfrm>
          <a:prstGeom prst="rect">
            <a:avLst/>
          </a:prstGeom>
        </p:spPr>
      </p:pic>
      <p:pic>
        <p:nvPicPr>
          <p:cNvPr id="1026" name="Picture 2" descr="C:\Users\HIMA-INKE\Desktop\victoria\logo victoria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987782" y="533400"/>
            <a:ext cx="2201043" cy="1066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49719899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xmlns="" val="1191482798"/>
              </p:ext>
            </p:extLst>
          </p:nvPr>
        </p:nvGraphicFramePr>
        <p:xfrm>
          <a:off x="914162" y="609600"/>
          <a:ext cx="10819050" cy="51809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472153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Results Under Communications Unit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3" y="1600200"/>
            <a:ext cx="6096000" cy="45720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Maintained FOWODE </a:t>
            </a:r>
            <a:r>
              <a:rPr lang="en-US" dirty="0"/>
              <a:t> </a:t>
            </a:r>
            <a:r>
              <a:rPr lang="en-US" dirty="0" smtClean="0"/>
              <a:t>visibility  in the public and media through</a:t>
            </a:r>
          </a:p>
          <a:p>
            <a:pPr lvl="1"/>
            <a:r>
              <a:rPr lang="en-US" dirty="0" smtClean="0"/>
              <a:t>Website</a:t>
            </a:r>
          </a:p>
          <a:p>
            <a:pPr lvl="1"/>
            <a:r>
              <a:rPr lang="en-US" dirty="0" smtClean="0"/>
              <a:t>Social media</a:t>
            </a:r>
          </a:p>
          <a:p>
            <a:pPr lvl="1"/>
            <a:r>
              <a:rPr lang="en-US" dirty="0" smtClean="0"/>
              <a:t>E news letter </a:t>
            </a:r>
          </a:p>
          <a:p>
            <a:r>
              <a:rPr lang="en-US" dirty="0" smtClean="0"/>
              <a:t>Improved the quality of our publication and other publicity materials</a:t>
            </a:r>
          </a:p>
          <a:p>
            <a:r>
              <a:rPr lang="en-US" dirty="0" smtClean="0"/>
              <a:t>Provided a platform for engagement and debating gender and omen issues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04012" y="1447800"/>
            <a:ext cx="5292651" cy="396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25969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 Unit Performance (July September 2015)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699347968"/>
              </p:ext>
            </p:extLst>
          </p:nvPr>
        </p:nvGraphicFramePr>
        <p:xfrm>
          <a:off x="227013" y="1600200"/>
          <a:ext cx="5333999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780212" y="1295400"/>
            <a:ext cx="5156791" cy="386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2869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Media Performance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488658965"/>
              </p:ext>
            </p:extLst>
          </p:nvPr>
        </p:nvGraphicFramePr>
        <p:xfrm>
          <a:off x="2017713" y="1447800"/>
          <a:ext cx="8153400" cy="4622165"/>
        </p:xfrm>
        <a:graphic>
          <a:graphicData uri="http://schemas.openxmlformats.org/drawingml/2006/table">
            <a:tbl>
              <a:tblPr>
                <a:tableStyleId>{E929F9F4-4A8F-4326-A1B4-22849713DDAB}</a:tableStyleId>
              </a:tblPr>
              <a:tblGrid>
                <a:gridCol w="2514600"/>
                <a:gridCol w="2590800"/>
                <a:gridCol w="3048000"/>
              </a:tblGrid>
              <a:tr h="812800">
                <a:tc>
                  <a:txBody>
                    <a:bodyPr/>
                    <a:lstStyle/>
                    <a:p>
                      <a:pPr algn="l" fontAlgn="b"/>
                      <a:endParaRPr lang="en-US" sz="3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6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Planned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6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Actual 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</a:tr>
              <a:tr h="812800">
                <a:tc>
                  <a:txBody>
                    <a:bodyPr/>
                    <a:lstStyle/>
                    <a:p>
                      <a:pPr algn="l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Tweets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>
                          <a:solidFill>
                            <a:schemeClr val="tx1"/>
                          </a:solidFill>
                          <a:effectLst/>
                        </a:rPr>
                        <a:t>52</a:t>
                      </a:r>
                      <a:endParaRPr lang="en-US" sz="36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</a:tr>
              <a:tr h="812800">
                <a:tc>
                  <a:txBody>
                    <a:bodyPr/>
                    <a:lstStyle/>
                    <a:p>
                      <a:pPr algn="l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Facebook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>
                          <a:solidFill>
                            <a:schemeClr val="tx1"/>
                          </a:solidFill>
                          <a:effectLst/>
                        </a:rPr>
                        <a:t>52</a:t>
                      </a:r>
                      <a:endParaRPr lang="en-US" sz="36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</a:tr>
              <a:tr h="812800">
                <a:tc>
                  <a:txBody>
                    <a:bodyPr/>
                    <a:lstStyle/>
                    <a:p>
                      <a:pPr algn="l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Blog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10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</a:tr>
              <a:tr h="812800">
                <a:tc>
                  <a:txBody>
                    <a:bodyPr/>
                    <a:lstStyle/>
                    <a:p>
                      <a:pPr algn="l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You tube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fontAlgn="b"/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118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110</a:t>
                      </a:r>
                      <a:endParaRPr lang="en-US" sz="3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171969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xmlns="" val="3366382063"/>
              </p:ext>
            </p:extLst>
          </p:nvPr>
        </p:nvGraphicFramePr>
        <p:xfrm>
          <a:off x="150812" y="1295400"/>
          <a:ext cx="119634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3726082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Results Under IT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371716067"/>
              </p:ext>
            </p:extLst>
          </p:nvPr>
        </p:nvGraphicFramePr>
        <p:xfrm>
          <a:off x="1218883" y="1600200"/>
          <a:ext cx="975106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3714813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xmlns="" val="2798294298"/>
              </p:ext>
            </p:extLst>
          </p:nvPr>
        </p:nvGraphicFramePr>
        <p:xfrm>
          <a:off x="914162" y="381000"/>
          <a:ext cx="11274663" cy="5409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2165599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M&amp;EL Performance (July September 2015)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318752636"/>
              </p:ext>
            </p:extLst>
          </p:nvPr>
        </p:nvGraphicFramePr>
        <p:xfrm>
          <a:off x="1219200" y="1600200"/>
          <a:ext cx="9750425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119453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Results Under </a:t>
            </a:r>
            <a:r>
              <a:rPr lang="en-US" dirty="0"/>
              <a:t>M&amp;EL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132192839"/>
              </p:ext>
            </p:extLst>
          </p:nvPr>
        </p:nvGraphicFramePr>
        <p:xfrm>
          <a:off x="455612" y="1552352"/>
          <a:ext cx="6705600" cy="53056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12025" y="14177"/>
            <a:ext cx="4876800" cy="3657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12025" y="3661144"/>
            <a:ext cx="4880528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00727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Performance (July - September 2015)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152753658"/>
              </p:ext>
            </p:extLst>
          </p:nvPr>
        </p:nvGraphicFramePr>
        <p:xfrm>
          <a:off x="1219201" y="1600200"/>
          <a:ext cx="4799011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1687809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WORK PLAN IN </a:t>
            </a:r>
            <a:r>
              <a:rPr lang="en-US" b="1" dirty="0" smtClean="0"/>
              <a:t>BRIEF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xmlns="" val="1159894601"/>
              </p:ext>
            </p:extLst>
          </p:nvPr>
        </p:nvGraphicFramePr>
        <p:xfrm>
          <a:off x="150812" y="1219200"/>
          <a:ext cx="118110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2199588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UNIT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716004922"/>
              </p:ext>
            </p:extLst>
          </p:nvPr>
        </p:nvGraphicFramePr>
        <p:xfrm>
          <a:off x="1218883" y="1600200"/>
          <a:ext cx="975106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2920678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UNIT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822649505"/>
              </p:ext>
            </p:extLst>
          </p:nvPr>
        </p:nvGraphicFramePr>
        <p:xfrm>
          <a:off x="1218883" y="1600200"/>
          <a:ext cx="975106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552057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xmlns="" val="303935475"/>
              </p:ext>
            </p:extLst>
          </p:nvPr>
        </p:nvGraphicFramePr>
        <p:xfrm>
          <a:off x="914162" y="685800"/>
          <a:ext cx="10666650" cy="51047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525550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Results Under MAP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531299832"/>
              </p:ext>
            </p:extLst>
          </p:nvPr>
        </p:nvGraphicFramePr>
        <p:xfrm>
          <a:off x="1218883" y="1600200"/>
          <a:ext cx="975106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740722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Performance (July.- September 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633585308"/>
              </p:ext>
            </p:extLst>
          </p:nvPr>
        </p:nvGraphicFramePr>
        <p:xfrm>
          <a:off x="1219200" y="1600200"/>
          <a:ext cx="9750425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1991230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Reasons for Variance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168364020"/>
              </p:ext>
            </p:extLst>
          </p:nvPr>
        </p:nvGraphicFramePr>
        <p:xfrm>
          <a:off x="1218883" y="1600200"/>
          <a:ext cx="975106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903855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145388485"/>
              </p:ext>
            </p:extLst>
          </p:nvPr>
        </p:nvGraphicFramePr>
        <p:xfrm>
          <a:off x="7694612" y="152400"/>
          <a:ext cx="4490852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33" y="1865181"/>
            <a:ext cx="4499238" cy="449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9784448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512394216"/>
              </p:ext>
            </p:extLst>
          </p:nvPr>
        </p:nvGraphicFramePr>
        <p:xfrm>
          <a:off x="1219200" y="1600200"/>
          <a:ext cx="9750425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WORK PLAN IN </a:t>
            </a:r>
            <a:r>
              <a:rPr lang="en-US" b="1" dirty="0" smtClean="0"/>
              <a:t>BRIEF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92050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GEPP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767424658"/>
              </p:ext>
            </p:extLst>
          </p:nvPr>
        </p:nvGraphicFramePr>
        <p:xfrm>
          <a:off x="1219200" y="1600200"/>
          <a:ext cx="9750425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4225662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GEEP</a:t>
            </a:r>
            <a:endParaRPr lang="en-US" dirty="0"/>
          </a:p>
        </p:txBody>
      </p:sp>
      <p:graphicFrame>
        <p:nvGraphicFramePr>
          <p:cNvPr id="4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198128908"/>
              </p:ext>
            </p:extLst>
          </p:nvPr>
        </p:nvGraphicFramePr>
        <p:xfrm>
          <a:off x="1219200" y="1600200"/>
          <a:ext cx="9750425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045009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GEPP   Performance (July –September 2015)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600805589"/>
              </p:ext>
            </p:extLst>
          </p:nvPr>
        </p:nvGraphicFramePr>
        <p:xfrm>
          <a:off x="1219200" y="1600200"/>
          <a:ext cx="9750425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xmlns="" val="538759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xmlns="" val="4010150616"/>
              </p:ext>
            </p:extLst>
          </p:nvPr>
        </p:nvGraphicFramePr>
        <p:xfrm>
          <a:off x="489269" y="786299"/>
          <a:ext cx="10861574" cy="5389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3113539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xmlns="" val="3647855919"/>
              </p:ext>
            </p:extLst>
          </p:nvPr>
        </p:nvGraphicFramePr>
        <p:xfrm>
          <a:off x="489269" y="786299"/>
          <a:ext cx="10861574" cy="5389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812825401"/>
              </p:ext>
            </p:extLst>
          </p:nvPr>
        </p:nvGraphicFramePr>
        <p:xfrm>
          <a:off x="1446212" y="720372"/>
          <a:ext cx="8991599" cy="48543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9243"/>
                <a:gridCol w="3307374"/>
                <a:gridCol w="3414982"/>
              </a:tblGrid>
              <a:tr h="353631"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r>
                        <a:rPr lang="en-US" baseline="0" dirty="0" smtClean="0"/>
                        <a:t> 1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r>
                        <a:rPr lang="en-US" baseline="0" dirty="0" smtClean="0"/>
                        <a:t> 3</a:t>
                      </a:r>
                      <a:endParaRPr lang="en-US" dirty="0"/>
                    </a:p>
                  </a:txBody>
                  <a:tcPr/>
                </a:tc>
              </a:tr>
              <a:tr h="4031397">
                <a:tc>
                  <a:txBody>
                    <a:bodyPr/>
                    <a:lstStyle/>
                    <a:p>
                      <a:r>
                        <a:rPr lang="en-US" dirty="0" smtClean="0"/>
                        <a:t>168 Civic education and empowerment exercises conducted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Enhanced participation and influence of 87 women leaders in legislative and policy processes at local and national level by 2016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1,000 citizens and local leaders sensitized and trained on prevention and response to GBV in 8 districts  by 2016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285146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3795"/>
            <a:ext cx="4876800" cy="1295400"/>
          </a:xfrm>
        </p:spPr>
        <p:txBody>
          <a:bodyPr/>
          <a:lstStyle/>
          <a:p>
            <a:r>
              <a:rPr lang="en-US" dirty="0" smtClean="0"/>
              <a:t>VACSI </a:t>
            </a:r>
            <a:r>
              <a:rPr lang="en-US" dirty="0" smtClean="0"/>
              <a:t>performance </a:t>
            </a:r>
            <a:br>
              <a:rPr lang="en-US" dirty="0" smtClean="0"/>
            </a:br>
            <a:r>
              <a:rPr lang="en-US" dirty="0" smtClean="0"/>
              <a:t>(July.- September </a:t>
            </a:r>
            <a:r>
              <a:rPr lang="en-US" dirty="0" smtClean="0"/>
              <a:t>2023)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584283997"/>
              </p:ext>
            </p:extLst>
          </p:nvPr>
        </p:nvGraphicFramePr>
        <p:xfrm>
          <a:off x="1" y="1566530"/>
          <a:ext cx="4265611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20377" y="35442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379579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5863CEF8-E427-41A3-B701-02CD4579E28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0</TotalTime>
  <Words>807</Words>
  <Application>Microsoft Office PowerPoint</Application>
  <PresentationFormat>Custom</PresentationFormat>
  <Paragraphs>117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Cooking 16x9</vt:lpstr>
      <vt:lpstr>    VACSI Progress Report   July-September 2023 </vt:lpstr>
      <vt:lpstr>THE WORK PLAN IN BRIEF</vt:lpstr>
      <vt:lpstr>THE WORK PLAN IN BRIEF</vt:lpstr>
      <vt:lpstr>GEPP</vt:lpstr>
      <vt:lpstr>GEEP</vt:lpstr>
      <vt:lpstr>GEPP   Performance (July –September 2015)</vt:lpstr>
      <vt:lpstr>Slide 7</vt:lpstr>
      <vt:lpstr>Slide 8</vt:lpstr>
      <vt:lpstr>VACSI performance  (July.- September 2023)</vt:lpstr>
      <vt:lpstr>Slide 10</vt:lpstr>
      <vt:lpstr>Key Results Under Communications Unit </vt:lpstr>
      <vt:lpstr>Communication Unit Performance (July September 2015)</vt:lpstr>
      <vt:lpstr>Social Media Performance</vt:lpstr>
      <vt:lpstr>Slide 14</vt:lpstr>
      <vt:lpstr>Key Results Under IT</vt:lpstr>
      <vt:lpstr>Slide 16</vt:lpstr>
      <vt:lpstr>M&amp;EL Performance (July September 2015)</vt:lpstr>
      <vt:lpstr>Key Results Under M&amp;EL</vt:lpstr>
      <vt:lpstr>IT Performance (July - September 2015)</vt:lpstr>
      <vt:lpstr>IT UNIT</vt:lpstr>
      <vt:lpstr>IT UNIT</vt:lpstr>
      <vt:lpstr>Slide 22</vt:lpstr>
      <vt:lpstr>Key Results Under MAP</vt:lpstr>
      <vt:lpstr>MAP Performance (July.- September )</vt:lpstr>
      <vt:lpstr>Reasons for Variance </vt:lpstr>
      <vt:lpstr>Slide 26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2014-10-09T10:09:41Z</dcterms:created>
  <dcterms:modified xsi:type="dcterms:W3CDTF">2024-07-22T13:14:31Z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TC027879429991</vt:lpwstr>
  </property>
</Properties>
</file>

<file path=docProps/thumbnail.jpeg>
</file>